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8.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9.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0.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1.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12.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3.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4.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5.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16.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17.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18.xml" ContentType="application/vnd.openxmlformats-officedocument.theme+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theme/theme19.xml" ContentType="application/vnd.openxmlformats-officedocument.theme+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theme/theme20.xml" ContentType="application/vnd.openxmlformats-officedocument.theme+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theme/theme21.xml" ContentType="application/vnd.openxmlformats-officedocument.theme+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theme/theme22.xml" ContentType="application/vnd.openxmlformats-officedocument.theme+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theme/theme23.xml" ContentType="application/vnd.openxmlformats-officedocument.theme+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theme/theme24.xml" ContentType="application/vnd.openxmlformats-officedocument.theme+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theme/theme25.xml" ContentType="application/vnd.openxmlformats-officedocument.theme+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theme/theme26.xml" ContentType="application/vnd.openxmlformats-officedocument.theme+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theme/theme27.xml" ContentType="application/vnd.openxmlformats-officedocument.theme+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theme/theme28.xml" ContentType="application/vnd.openxmlformats-officedocument.theme+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theme/theme29.xml" ContentType="application/vnd.openxmlformats-officedocument.theme+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theme/theme30.xml" ContentType="application/vnd.openxmlformats-officedocument.theme+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theme/theme31.xml" ContentType="application/vnd.openxmlformats-officedocument.theme+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 id="2147483765" r:id="rId2"/>
    <p:sldMasterId id="2147483810" r:id="rId3"/>
    <p:sldMasterId id="2147483849" r:id="rId4"/>
    <p:sldMasterId id="2147483882" r:id="rId5"/>
    <p:sldMasterId id="2147483915" r:id="rId6"/>
    <p:sldMasterId id="2147483952" r:id="rId7"/>
    <p:sldMasterId id="2147483989" r:id="rId8"/>
    <p:sldMasterId id="2147484027" r:id="rId9"/>
    <p:sldMasterId id="2147484065" r:id="rId10"/>
    <p:sldMasterId id="2147484098" r:id="rId11"/>
    <p:sldMasterId id="2147484137" r:id="rId12"/>
    <p:sldMasterId id="2147484169" r:id="rId13"/>
    <p:sldMasterId id="2147484210" r:id="rId14"/>
    <p:sldMasterId id="2147484245" r:id="rId15"/>
    <p:sldMasterId id="2147484288" r:id="rId16"/>
    <p:sldMasterId id="2147484320" r:id="rId17"/>
    <p:sldMasterId id="2147484359" r:id="rId18"/>
    <p:sldMasterId id="2147484410" r:id="rId19"/>
    <p:sldMasterId id="2147484490" r:id="rId20"/>
    <p:sldMasterId id="2147484532" r:id="rId21"/>
    <p:sldMasterId id="2147484568" r:id="rId22"/>
    <p:sldMasterId id="2147484601" r:id="rId23"/>
    <p:sldMasterId id="2147484651" r:id="rId24"/>
    <p:sldMasterId id="2147484687" r:id="rId25"/>
    <p:sldMasterId id="2147484720" r:id="rId26"/>
    <p:sldMasterId id="2147484757" r:id="rId27"/>
    <p:sldMasterId id="2147484789" r:id="rId28"/>
    <p:sldMasterId id="2147484797" r:id="rId29"/>
    <p:sldMasterId id="2147484839" r:id="rId30"/>
    <p:sldMasterId id="2147484855" r:id="rId31"/>
    <p:sldMasterId id="2147484888" r:id="rId32"/>
  </p:sldMasterIdLst>
  <p:notesMasterIdLst>
    <p:notesMasterId r:id="rId39"/>
  </p:notesMasterIdLst>
  <p:handoutMasterIdLst>
    <p:handoutMasterId r:id="rId40"/>
  </p:handoutMasterIdLst>
  <p:sldIdLst>
    <p:sldId id="2142533079" r:id="rId33"/>
    <p:sldId id="2142533897" r:id="rId34"/>
    <p:sldId id="2142533898" r:id="rId35"/>
    <p:sldId id="2142533899" r:id="rId36"/>
    <p:sldId id="2142533900" r:id="rId37"/>
    <p:sldId id="21425338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04" userDrawn="1">
          <p15:clr>
            <a:srgbClr val="A4A3A4"/>
          </p15:clr>
        </p15:guide>
        <p15:guide id="2" orient="horz" pos="2160">
          <p15:clr>
            <a:srgbClr val="A4A3A4"/>
          </p15:clr>
        </p15:guide>
        <p15:guide id="3" pos="3840" userDrawn="1">
          <p15:clr>
            <a:srgbClr val="A4A3A4"/>
          </p15:clr>
        </p15:guide>
        <p15:guide id="4" pos="240" userDrawn="1">
          <p15:clr>
            <a:srgbClr val="A4A3A4"/>
          </p15:clr>
        </p15:guide>
        <p15:guide id="5" orient="horz" pos="240" userDrawn="1">
          <p15:clr>
            <a:srgbClr val="A4A3A4"/>
          </p15:clr>
        </p15:guide>
        <p15:guide id="7" orient="horz" pos="2096" userDrawn="1">
          <p15:clr>
            <a:srgbClr val="A4A3A4"/>
          </p15:clr>
        </p15:guide>
        <p15:guide id="8" pos="6956" userDrawn="1">
          <p15:clr>
            <a:srgbClr val="A4A3A4"/>
          </p15:clr>
        </p15:guide>
        <p15:guide id="9" pos="673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brina Lynch" initials="" lastIdx="1" clrIdx="6"/>
  <p:cmAuthor id="1" name="Marc Thaler" initials="MT" lastIdx="10" clrIdx="0"/>
  <p:cmAuthor id="2" name="Craig Walker" initials="CW" lastIdx="29" clrIdx="1"/>
  <p:cmAuthor id="3" name="Microsoft Office User" initials="MOU" lastIdx="4" clrIdx="2"/>
  <p:cmAuthor id="4" name="Sabrina Lynch" initials="SL" lastIdx="106" clrIdx="3"/>
  <p:cmAuthor id="5" name="Rachel Katz" initials="RK" lastIdx="23" clrIdx="4"/>
  <p:cmAuthor id="6" name="Charlie Pearson" initials="CP" lastIdx="3"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00B050"/>
    <a:srgbClr val="0062FF"/>
    <a:srgbClr val="94CDFF"/>
    <a:srgbClr val="CAE6FF"/>
    <a:srgbClr val="39A9ED"/>
    <a:srgbClr val="F4F6F7"/>
    <a:srgbClr val="14171A"/>
    <a:srgbClr val="43E0D0"/>
    <a:srgbClr val="3FC4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6"/>
    <p:restoredTop sz="92925" autoAdjust="0"/>
  </p:normalViewPr>
  <p:slideViewPr>
    <p:cSldViewPr snapToGrid="0" snapToObjects="1">
      <p:cViewPr varScale="1">
        <p:scale>
          <a:sx n="114" d="100"/>
          <a:sy n="114" d="100"/>
        </p:scale>
        <p:origin x="1456" y="176"/>
      </p:cViewPr>
      <p:guideLst>
        <p:guide pos="504"/>
        <p:guide orient="horz" pos="2160"/>
        <p:guide pos="3840"/>
        <p:guide pos="240"/>
        <p:guide orient="horz" pos="240"/>
        <p:guide orient="horz" pos="2096"/>
        <p:guide pos="6956"/>
        <p:guide pos="6733"/>
      </p:guideLst>
    </p:cSldViewPr>
  </p:slideViewPr>
  <p:outlineViewPr>
    <p:cViewPr>
      <p:scale>
        <a:sx n="90" d="100"/>
        <a:sy n="90"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87" d="100"/>
          <a:sy n="87" d="100"/>
        </p:scale>
        <p:origin x="454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2.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20" Type="http://schemas.openxmlformats.org/officeDocument/2006/relationships/slideMaster" Target="slideMasters/slideMaster20.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FDC5B9-C08F-6F46-AEA5-7BC82AFFE588}" type="datetimeFigureOut">
              <a:rPr lang="en-US" smtClean="0"/>
              <a:t>10/26/21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A3D6F8-CDD7-444F-86D6-A9088FAFF101}" type="slidenum">
              <a:rPr lang="en-US" smtClean="0"/>
              <a:t>‹#›</a:t>
            </a:fld>
            <a:endParaRPr lang="en-US"/>
          </a:p>
        </p:txBody>
      </p:sp>
    </p:spTree>
    <p:extLst>
      <p:ext uri="{BB962C8B-B14F-4D97-AF65-F5344CB8AC3E}">
        <p14:creationId xmlns:p14="http://schemas.microsoft.com/office/powerpoint/2010/main" val="1015711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Notes Placeholder 9"/>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Image Placeholder 1">
            <a:extLst>
              <a:ext uri="{FF2B5EF4-FFF2-40B4-BE49-F238E27FC236}">
                <a16:creationId xmlns:a16="http://schemas.microsoft.com/office/drawing/2014/main" id="{51E329E7-2E7A-F949-B656-6FDC2177F97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101028775"/>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357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Domain: Each region in IBM Cloud (e.g. </a:t>
            </a:r>
            <a:r>
              <a:rPr lang="en-US" dirty="0" err="1"/>
              <a:t>Dallas,London</a:t>
            </a:r>
            <a:r>
              <a:rPr lang="en-US" dirty="0"/>
              <a:t>, etc.) has its own multitenant registry instance with its own domain name (such as </a:t>
            </a:r>
            <a:r>
              <a:rPr lang="en-US" dirty="0" err="1"/>
              <a:t>us.icr.io</a:t>
            </a:r>
            <a:r>
              <a:rPr lang="en-US" dirty="0"/>
              <a:t> for Dallas/us-south). IBM provides its public images in a global registry (domain </a:t>
            </a:r>
            <a:r>
              <a:rPr lang="en-US" dirty="0" err="1"/>
              <a:t>icr.io</a:t>
            </a:r>
            <a:r>
              <a:rPr lang="en-US" dirty="0"/>
              <a:t> (no region)).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Namespace: A namespace is associated with an IBM Cloud account and groups the account’s images. Every user in the account can view and work with all images in the namespace, but users outside of the account cannot access images in the account’s namespaces.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Repository: A repo is often thought of as the name of the image, but </a:t>
            </a:r>
            <a:r>
              <a:rPr lang="en-US" dirty="0" err="1"/>
              <a:t>techincally</a:t>
            </a:r>
            <a:r>
              <a:rPr lang="en-US" dirty="0"/>
              <a:t> the same image can have different names (but the same image ID). Within a registry, different images with the same name stored in the same namespace will be stored in the same repo as long as they have different tags.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Tag: It is </a:t>
            </a:r>
            <a:r>
              <a:rPr lang="en-US" dirty="0" err="1"/>
              <a:t>optional.If</a:t>
            </a:r>
            <a:r>
              <a:rPr lang="en-US" dirty="0"/>
              <a:t> a command does not specify </a:t>
            </a:r>
            <a:r>
              <a:rPr lang="en-US" dirty="0" err="1"/>
              <a:t>it,the</a:t>
            </a:r>
            <a:r>
              <a:rPr lang="en-US" dirty="0"/>
              <a:t> default tag is </a:t>
            </a:r>
            <a:r>
              <a:rPr lang="en-US" dirty="0" err="1"/>
              <a:t>latest.Two</a:t>
            </a:r>
            <a:r>
              <a:rPr lang="en-US" dirty="0"/>
              <a:t> different tags enable a </a:t>
            </a:r>
            <a:r>
              <a:rPr lang="en-US" dirty="0" err="1"/>
              <a:t>namesapce</a:t>
            </a:r>
            <a:r>
              <a:rPr lang="en-US" dirty="0"/>
              <a:t> to store two images with different image IDs but the same repository name.</a:t>
            </a:r>
          </a:p>
          <a:p>
            <a:endParaRPr lang="en-US" dirty="0"/>
          </a:p>
        </p:txBody>
      </p:sp>
    </p:spTree>
    <p:extLst>
      <p:ext uri="{BB962C8B-B14F-4D97-AF65-F5344CB8AC3E}">
        <p14:creationId xmlns:p14="http://schemas.microsoft.com/office/powerpoint/2010/main" val="55844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1" kern="1200" dirty="0">
                <a:solidFill>
                  <a:schemeClr val="tx1"/>
                </a:solidFill>
                <a:effectLst/>
                <a:latin typeface="+mn-lt"/>
                <a:ea typeface="+mn-ea"/>
                <a:cs typeface="+mn-cs"/>
              </a:rPr>
              <a:t>Vulnerability Advisor:</a:t>
            </a:r>
            <a:r>
              <a:rPr lang="en-US" dirty="0"/>
              <a:t> It scans images in the registry to search for known security issues and generates reports with advice on how to fix your images and better secure your </a:t>
            </a:r>
            <a:r>
              <a:rPr lang="en-US" dirty="0" err="1"/>
              <a:t>environment.An</a:t>
            </a:r>
            <a:r>
              <a:rPr lang="en-US" dirty="0"/>
              <a:t> administrator can specify exemptions that should not be reported.</a:t>
            </a:r>
            <a:br>
              <a:rPr lang="en-US" dirty="0"/>
            </a:br>
            <a:r>
              <a:rPr lang="en-US" sz="1400" b="1" kern="1200" dirty="0">
                <a:solidFill>
                  <a:schemeClr val="tx1"/>
                </a:solidFill>
                <a:effectLst/>
                <a:latin typeface="+mn-lt"/>
                <a:ea typeface="+mn-ea"/>
                <a:cs typeface="+mn-cs"/>
              </a:rPr>
              <a:t>Trusted content technology:</a:t>
            </a:r>
            <a:r>
              <a:rPr lang="en-US" dirty="0"/>
              <a:t> IBM Cloud Container Registry supports images signed using Docker Content Trust (DCT). The signature confirms who built the image, such as the CI tool. The push and pull commands maintain image signatures.</a:t>
            </a:r>
            <a:br>
              <a:rPr lang="en-US" dirty="0"/>
            </a:br>
            <a:r>
              <a:rPr lang="en-US" sz="1400" b="1" kern="1200" dirty="0">
                <a:solidFill>
                  <a:schemeClr val="tx1"/>
                </a:solidFill>
                <a:effectLst/>
                <a:latin typeface="+mn-lt"/>
                <a:ea typeface="+mn-ea"/>
                <a:cs typeface="+mn-cs"/>
              </a:rPr>
              <a:t>Container Image Security Enforcement:</a:t>
            </a:r>
            <a:r>
              <a:rPr lang="en-US" dirty="0"/>
              <a:t> It verifies container images before deploying them to a </a:t>
            </a:r>
            <a:r>
              <a:rPr lang="en-US" dirty="0" err="1"/>
              <a:t>cluster.If</a:t>
            </a:r>
            <a:r>
              <a:rPr lang="en-US" dirty="0"/>
              <a:t> an image does not meet your policy requirements, the pod is not deployed to your cluster or updated.</a:t>
            </a:r>
            <a:br>
              <a:rPr lang="en-US" dirty="0"/>
            </a:br>
            <a:r>
              <a:rPr lang="en-US" sz="1400" b="1" kern="1200" dirty="0">
                <a:solidFill>
                  <a:schemeClr val="tx1"/>
                </a:solidFill>
                <a:effectLst/>
                <a:latin typeface="+mn-lt"/>
                <a:ea typeface="+mn-ea"/>
                <a:cs typeface="+mn-cs"/>
              </a:rPr>
              <a:t>User authorization:</a:t>
            </a:r>
            <a:r>
              <a:rPr lang="en-US" dirty="0"/>
              <a:t> While all users in an account have access to that account’s namespaces in the registry, an account administrator can use IAM to manage the access for different </a:t>
            </a:r>
            <a:r>
              <a:rPr lang="en-US" dirty="0" err="1"/>
              <a:t>users.With</a:t>
            </a:r>
            <a:r>
              <a:rPr lang="en-US" dirty="0"/>
              <a:t> IAM in the registry, an administrator can disable the ability to push, build, or delete images, then create a policy to allow these actions and only assign it to certain trusted users such as the CI pipeline’s service ID.</a:t>
            </a:r>
          </a:p>
        </p:txBody>
      </p:sp>
    </p:spTree>
    <p:extLst>
      <p:ext uri="{BB962C8B-B14F-4D97-AF65-F5344CB8AC3E}">
        <p14:creationId xmlns:p14="http://schemas.microsoft.com/office/powerpoint/2010/main" val="1575880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2.xml"/></Relationships>
</file>

<file path=ppt/slideLayouts/_rels/slideLayout10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32.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15.xml"/><Relationship Id="rId4" Type="http://schemas.openxmlformats.org/officeDocument/2006/relationships/image" Target="../media/image19.emf"/></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1.xml"/><Relationship Id="rId4" Type="http://schemas.openxmlformats.org/officeDocument/2006/relationships/image" Target="../media/image25.png"/></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8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5.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6.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8.xml"/></Relationships>
</file>

<file path=ppt/slideLayouts/_rels/slideLayout9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8.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8.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8.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8.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8.xml"/></Relationships>
</file>

<file path=ppt/slideLayouts/_rels/slideLayout9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Master" Target="../slideMasters/slideMaster29.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9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2.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C47F14D-19D7-3E47-A8E9-50987C0EA97F}"/>
              </a:ext>
            </a:extLst>
          </p:cNvPr>
          <p:cNvSpPr txBox="1">
            <a:spLocks/>
          </p:cNvSpPr>
          <p:nvPr userDrawn="1"/>
        </p:nvSpPr>
        <p:spPr>
          <a:xfrm>
            <a:off x="228600" y="6496147"/>
            <a:ext cx="343705" cy="234661"/>
          </a:xfrm>
          <a:prstGeom prst="rect">
            <a:avLst/>
          </a:prstGeom>
        </p:spPr>
        <p:txBody>
          <a:bodyPr vert="horz" lIns="0" tIns="0" rIns="0" bIns="0" rtlCol="0" anchor="ctr"/>
          <a:lstStyle>
            <a:defPPr>
              <a:defRPr lang="en-US"/>
            </a:defPPr>
            <a:lvl1pPr algn="l" rtl="0" fontAlgn="base">
              <a:spcBef>
                <a:spcPct val="0"/>
              </a:spcBef>
              <a:spcAft>
                <a:spcPct val="0"/>
              </a:spcAft>
              <a:defRPr sz="1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l" defTabSz="913429"/>
            <a:fld id="{07D5EEEC-7E9B-4092-9E7B-A369FEBCD4FD}" type="slidenum">
              <a:rPr lang="en-US" sz="800" spc="0" smtClean="0">
                <a:solidFill>
                  <a:schemeClr val="bg1"/>
                </a:solidFill>
                <a:latin typeface="IBM Plex Sans" charset="0"/>
                <a:ea typeface="IBM Plex Sans" charset="0"/>
                <a:cs typeface="IBM Plex Sans" charset="0"/>
              </a:rPr>
              <a:pPr algn="l" defTabSz="913429"/>
              <a:t>‹#›</a:t>
            </a:fld>
            <a:endParaRPr lang="en-US" sz="800" spc="0" dirty="0">
              <a:solidFill>
                <a:schemeClr val="bg1"/>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A7FA1C49-3ACD-7E46-9347-54306997DD1A}"/>
              </a:ext>
            </a:extLst>
          </p:cNvPr>
          <p:cNvSpPr txBox="1"/>
          <p:nvPr userDrawn="1"/>
        </p:nvSpPr>
        <p:spPr>
          <a:xfrm>
            <a:off x="659026" y="6508798"/>
            <a:ext cx="3229233" cy="215444"/>
          </a:xfrm>
          <a:prstGeom prst="rect">
            <a:avLst/>
          </a:prstGeom>
          <a:noFill/>
        </p:spPr>
        <p:txBody>
          <a:bodyPr wrap="square" rtlCol="0">
            <a:spAutoFit/>
          </a:bodyPr>
          <a:lstStyle/>
          <a:p>
            <a:r>
              <a:rPr lang="en-US" sz="800" b="0" i="0" kern="1200" dirty="0">
                <a:solidFill>
                  <a:schemeClr val="bg1"/>
                </a:solidFill>
                <a:effectLst/>
                <a:latin typeface="IBM Plex Sans Medium" charset="0"/>
                <a:ea typeface="IBM Plex Sans Medium" charset="0"/>
                <a:cs typeface="IBM Plex Sans Medium" charset="0"/>
              </a:rPr>
              <a:t>IBM Cloud  </a:t>
            </a:r>
            <a:r>
              <a:rPr lang="en-US" sz="800" b="0" i="0" kern="1200" dirty="0">
                <a:solidFill>
                  <a:schemeClr val="bg1"/>
                </a:solidFill>
                <a:effectLst/>
                <a:latin typeface="IBM Plex Sans Light" charset="0"/>
                <a:ea typeface="IBM Plex Sans Medium" charset="0"/>
                <a:cs typeface="IBM Plex Sans Medium" charset="0"/>
              </a:rPr>
              <a:t>/</a:t>
            </a:r>
            <a:r>
              <a:rPr lang="en-US" sz="800" b="0" i="0" kern="1200" baseline="0" dirty="0">
                <a:solidFill>
                  <a:schemeClr val="bg1"/>
                </a:solidFill>
                <a:effectLst/>
                <a:latin typeface="IBM Plex Sans Light" charset="0"/>
                <a:ea typeface="IBM Plex Sans Light" charset="0"/>
                <a:cs typeface="IBM Plex Sans Light" charset="0"/>
              </a:rPr>
              <a:t> © 2020 IBM Corporation</a:t>
            </a:r>
            <a:endParaRPr lang="en-US" sz="800" b="0" i="0" dirty="0">
              <a:solidFill>
                <a:schemeClr val="bg1"/>
              </a:solidFill>
              <a:latin typeface="IBM Plex Sans Light" charset="0"/>
              <a:ea typeface="IBM Plex Sans Light" charset="0"/>
              <a:cs typeface="IBM Plex Sans Light" charset="0"/>
            </a:endParaRPr>
          </a:p>
        </p:txBody>
      </p:sp>
      <p:pic>
        <p:nvPicPr>
          <p:cNvPr id="6" name="Picture 5">
            <a:extLst>
              <a:ext uri="{FF2B5EF4-FFF2-40B4-BE49-F238E27FC236}">
                <a16:creationId xmlns:a16="http://schemas.microsoft.com/office/drawing/2014/main" id="{F5BAEC78-5117-1942-AE1E-B7E8FADB52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2358" y="6198433"/>
            <a:ext cx="558252" cy="482837"/>
          </a:xfrm>
          <a:prstGeom prst="rect">
            <a:avLst/>
          </a:prstGeom>
        </p:spPr>
      </p:pic>
    </p:spTree>
    <p:extLst>
      <p:ext uri="{BB962C8B-B14F-4D97-AF65-F5344CB8AC3E}">
        <p14:creationId xmlns:p14="http://schemas.microsoft.com/office/powerpoint/2010/main" val="3821608417"/>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7483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0956346"/>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949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810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60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085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91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22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125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Light" panose="020B04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132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976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84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8212806"/>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345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827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760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43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888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68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199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74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46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002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7971051"/>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81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56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54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9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327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501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6.xml><?xml version="1.0" encoding="utf-8"?>
<p:sldLayout xmlns:a="http://schemas.openxmlformats.org/drawingml/2006/main" xmlns:r="http://schemas.openxmlformats.org/officeDocument/2006/relationships" xmlns:p="http://schemas.openxmlformats.org/presentationml/2006/main">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1"/>
                </a:solidFill>
              </a:defRPr>
            </a:lvl1pPr>
          </a:lstStyle>
          <a:p>
            <a:r>
              <a:rPr lang="en-US"/>
              <a:t>IBM Cloud / © 2020 IBM Corporation</a:t>
            </a:r>
            <a:endParaRPr lang="en-US" dirty="0"/>
          </a:p>
        </p:txBody>
      </p:sp>
      <p:sp>
        <p:nvSpPr>
          <p:cNvPr id="4" name="Title 3"/>
          <p:cNvSpPr>
            <a:spLocks noGrp="1"/>
          </p:cNvSpPr>
          <p:nvPr>
            <p:ph type="title"/>
          </p:nvPr>
        </p:nvSpPr>
        <p:spPr>
          <a:xfrm>
            <a:off x="304801" y="326067"/>
            <a:ext cx="5486401" cy="5918100"/>
          </a:xfrm>
        </p:spPr>
        <p:txBody>
          <a:bodyPr/>
          <a:lstStyle>
            <a:lvl1pPr>
              <a:lnSpc>
                <a:spcPct val="90000"/>
              </a:lnSpc>
              <a:defRPr sz="3200" b="0">
                <a:solidFill>
                  <a:schemeClr val="bg1"/>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01451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7.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en-US" dirty="0"/>
              <a:t>IBM Cloud / © 2020 IBM Corporation</a:t>
            </a:r>
          </a:p>
        </p:txBody>
      </p:sp>
    </p:spTree>
    <p:extLst>
      <p:ext uri="{BB962C8B-B14F-4D97-AF65-F5344CB8AC3E}">
        <p14:creationId xmlns:p14="http://schemas.microsoft.com/office/powerpoint/2010/main" val="226380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8.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en-US" dirty="0"/>
              <a:t>IBM Cloud / © 2020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1211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9.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460110" y="6472889"/>
            <a:ext cx="91108" cy="86408"/>
          </a:xfrm>
          <a:prstGeom prst="rect">
            <a:avLst/>
          </a:prstGeom>
          <a:noFill/>
          <a:ln>
            <a:noFill/>
          </a:ln>
        </p:spPr>
        <p:txBody>
          <a:bodyPr lIns="0" tIns="0" rIns="0" bIns="0" anchor="b" anchorCtr="0">
            <a:noAutofit/>
          </a:bodyPr>
          <a:lstStyle>
            <a:lvl1pPr>
              <a:defRPr>
                <a:latin typeface="IBM Plex Sans Light" panose="020B0403050203000203" pitchFamily="34" charset="0"/>
              </a:defRPr>
            </a:lvl1pPr>
          </a:lstStyle>
          <a:p>
            <a:pPr algn="l">
              <a:buClr>
                <a:srgbClr val="696969"/>
              </a:buClr>
              <a:buSzPct val="25000"/>
            </a:pPr>
            <a:fld id="{00000000-1234-1234-1234-123412341234}" type="slidenum">
              <a:rPr lang="en-US" sz="600" smtClean="0">
                <a:solidFill>
                  <a:srgbClr val="696969"/>
                </a:solidFill>
                <a:ea typeface="Arial"/>
                <a:cs typeface="Arial"/>
                <a:sym typeface="Arial"/>
              </a:rPr>
              <a:pPr algn="l">
                <a:buClr>
                  <a:srgbClr val="696969"/>
                </a:buClr>
                <a:buSzPct val="25000"/>
              </a:pPr>
              <a:t>‹#›</a:t>
            </a:fld>
            <a:endParaRPr lang="en-US" sz="600" dirty="0">
              <a:solidFill>
                <a:srgbClr val="696969"/>
              </a:solidFill>
              <a:ea typeface="Arial"/>
              <a:cs typeface="Arial"/>
              <a:sym typeface="Arial"/>
            </a:endParaRPr>
          </a:p>
        </p:txBody>
      </p:sp>
    </p:spTree>
    <p:extLst>
      <p:ext uri="{BB962C8B-B14F-4D97-AF65-F5344CB8AC3E}">
        <p14:creationId xmlns:p14="http://schemas.microsoft.com/office/powerpoint/2010/main" val="624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68441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50145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14410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8840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79608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a:xfrm>
            <a:off x="304889" y="6609265"/>
            <a:ext cx="5486313" cy="222249"/>
          </a:xfrm>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a:xfrm>
            <a:off x="9448802" y="6609265"/>
            <a:ext cx="2438309" cy="22224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10427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731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46529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95544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93993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79154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45992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42478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31058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670544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91953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6960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835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8025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6758435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2939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31046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1519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8146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264653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26652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52124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0608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708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39705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0965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74876" y="71527"/>
            <a:ext cx="2114885" cy="673647"/>
          </a:xfrm>
          <a:prstGeom prst="rect">
            <a:avLst/>
          </a:prstGeom>
        </p:spPr>
      </p:pic>
      <p:pic>
        <p:nvPicPr>
          <p:cNvPr id="17" name="Picture 16"/>
          <p:cNvPicPr>
            <a:picLocks noChangeAspect="1"/>
          </p:cNvPicPr>
          <p:nvPr userDrawn="1"/>
        </p:nvPicPr>
        <p:blipFill>
          <a:blip r:embed="rId3"/>
          <a:stretch>
            <a:fillRect/>
          </a:stretch>
        </p:blipFill>
        <p:spPr>
          <a:xfrm>
            <a:off x="11062157" y="6228249"/>
            <a:ext cx="825044" cy="329184"/>
          </a:xfrm>
          <a:prstGeom prst="rect">
            <a:avLst/>
          </a:prstGeom>
        </p:spPr>
      </p:pic>
      <p:sp>
        <p:nvSpPr>
          <p:cNvPr id="9"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11"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InnerCircle 2020 / © 2020 IBM Corporation</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075213" y="6228249"/>
            <a:ext cx="811988" cy="329184"/>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02376" y="71527"/>
            <a:ext cx="2114885" cy="673647"/>
          </a:xfrm>
          <a:prstGeom prst="rect">
            <a:avLst/>
          </a:prstGeom>
        </p:spPr>
      </p:pic>
    </p:spTree>
    <p:extLst>
      <p:ext uri="{BB962C8B-B14F-4D97-AF65-F5344CB8AC3E}">
        <p14:creationId xmlns:p14="http://schemas.microsoft.com/office/powerpoint/2010/main" val="25429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InnerCircle 2020 / © 2020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75855839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InnerCircle 2020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331186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InnerCircle 2020 / © 2020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9446818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InnerCircle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712777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InnerCircle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282013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8138962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InnerCircle 2020 / © 2020 IBM Corporation</a:t>
            </a:r>
          </a:p>
        </p:txBody>
      </p:sp>
    </p:spTree>
    <p:extLst>
      <p:ext uri="{BB962C8B-B14F-4D97-AF65-F5344CB8AC3E}">
        <p14:creationId xmlns:p14="http://schemas.microsoft.com/office/powerpoint/2010/main" val="181918352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98095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990463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2231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20707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InnerCircle 2020 / © 2020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1532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299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4736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71062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1944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1659723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27832098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2165994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02479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19967936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4737585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53135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49849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2012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40407162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387660165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2199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8951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63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73380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09083354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046542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7651592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p>
        </p:txBody>
      </p:sp>
    </p:spTree>
    <p:extLst>
      <p:ext uri="{BB962C8B-B14F-4D97-AF65-F5344CB8AC3E}">
        <p14:creationId xmlns:p14="http://schemas.microsoft.com/office/powerpoint/2010/main" val="343487902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169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InnerCircle 2020 / © 2020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6588432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InnerCircle 2020 / © 2020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155396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IBM Cloud / DOC ID / Month XX, 2018 / © 2018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26994415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5778242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080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902516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609069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2018 / © 2018 IBM Corporation</a:t>
            </a:r>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6459924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Tree>
    <p:extLst>
      <p:ext uri="{BB962C8B-B14F-4D97-AF65-F5344CB8AC3E}">
        <p14:creationId xmlns:p14="http://schemas.microsoft.com/office/powerpoint/2010/main" val="26967216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2018 / © 2018 IBM Corporation</a:t>
            </a:r>
            <a:endParaRPr lang="en-US" dirty="0"/>
          </a:p>
        </p:txBody>
      </p:sp>
    </p:spTree>
    <p:extLst>
      <p:ext uri="{BB962C8B-B14F-4D97-AF65-F5344CB8AC3E}">
        <p14:creationId xmlns:p14="http://schemas.microsoft.com/office/powerpoint/2010/main" val="210734531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696916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58794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7333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623058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93175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26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318423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79048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07345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50988236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Tree>
    <p:extLst>
      <p:ext uri="{BB962C8B-B14F-4D97-AF65-F5344CB8AC3E}">
        <p14:creationId xmlns:p14="http://schemas.microsoft.com/office/powerpoint/2010/main" val="32884820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Tree>
    <p:extLst>
      <p:ext uri="{BB962C8B-B14F-4D97-AF65-F5344CB8AC3E}">
        <p14:creationId xmlns:p14="http://schemas.microsoft.com/office/powerpoint/2010/main" val="23928200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Tree>
    <p:extLst>
      <p:ext uri="{BB962C8B-B14F-4D97-AF65-F5344CB8AC3E}">
        <p14:creationId xmlns:p14="http://schemas.microsoft.com/office/powerpoint/2010/main" val="11375544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818813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2018 / © 2018 IBM Corporation</a:t>
            </a:r>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96034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2018 / © 2018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810926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60587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661506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2018 / © 2018 IBM Corporation</a:t>
            </a:r>
            <a:endParaRPr lang="en-US" dirty="0"/>
          </a:p>
        </p:txBody>
      </p:sp>
    </p:spTree>
    <p:extLst>
      <p:ext uri="{BB962C8B-B14F-4D97-AF65-F5344CB8AC3E}">
        <p14:creationId xmlns:p14="http://schemas.microsoft.com/office/powerpoint/2010/main" val="14189397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2018 / © 2018 IBM Corporation</a:t>
            </a:r>
            <a:endParaRPr lang="en-US" dirty="0"/>
          </a:p>
        </p:txBody>
      </p:sp>
    </p:spTree>
    <p:extLst>
      <p:ext uri="{BB962C8B-B14F-4D97-AF65-F5344CB8AC3E}">
        <p14:creationId xmlns:p14="http://schemas.microsoft.com/office/powerpoint/2010/main" val="41791305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12130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86918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98144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382158517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270719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345258071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Tree>
    <p:extLst>
      <p:ext uri="{BB962C8B-B14F-4D97-AF65-F5344CB8AC3E}">
        <p14:creationId xmlns:p14="http://schemas.microsoft.com/office/powerpoint/2010/main" val="270296800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488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3127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837143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07717779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165187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74876" y="71527"/>
            <a:ext cx="2114885" cy="673647"/>
          </a:xfrm>
          <a:prstGeom prst="rect">
            <a:avLst/>
          </a:prstGeom>
        </p:spPr>
      </p:pic>
      <p:pic>
        <p:nvPicPr>
          <p:cNvPr id="17" name="Picture 16"/>
          <p:cNvPicPr>
            <a:picLocks noChangeAspect="1"/>
          </p:cNvPicPr>
          <p:nvPr userDrawn="1"/>
        </p:nvPicPr>
        <p:blipFill>
          <a:blip r:embed="rId3"/>
          <a:stretch>
            <a:fillRect/>
          </a:stretch>
        </p:blipFill>
        <p:spPr>
          <a:xfrm>
            <a:off x="11062157" y="6228249"/>
            <a:ext cx="825044" cy="329184"/>
          </a:xfrm>
          <a:prstGeom prst="rect">
            <a:avLst/>
          </a:prstGeom>
        </p:spPr>
      </p:pic>
      <p:sp>
        <p:nvSpPr>
          <p:cNvPr id="9"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11"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2020 / © 2020 IBM Corporation</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075213" y="6228249"/>
            <a:ext cx="811988" cy="329184"/>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02376" y="71527"/>
            <a:ext cx="2114885" cy="673647"/>
          </a:xfrm>
          <a:prstGeom prst="rect">
            <a:avLst/>
          </a:prstGeom>
        </p:spPr>
      </p:pic>
    </p:spTree>
    <p:extLst>
      <p:ext uri="{BB962C8B-B14F-4D97-AF65-F5344CB8AC3E}">
        <p14:creationId xmlns:p14="http://schemas.microsoft.com/office/powerpoint/2010/main" val="23939371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2020 / © 2020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422404193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2020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045323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2020 / © 2020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88257131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69705115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47145043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11543309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 2020 IBM Corporation</a:t>
            </a:r>
          </a:p>
        </p:txBody>
      </p:sp>
    </p:spTree>
    <p:extLst>
      <p:ext uri="{BB962C8B-B14F-4D97-AF65-F5344CB8AC3E}">
        <p14:creationId xmlns:p14="http://schemas.microsoft.com/office/powerpoint/2010/main" val="3408273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64700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6521675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21624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8369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2020 / © 2020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68287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41335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4492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770214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6188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7128550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2036402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64992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242694855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81855570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2131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63115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15667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4794593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163695642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402916779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0592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446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633639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90295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9084043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25338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5883327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p>
        </p:txBody>
      </p:sp>
    </p:spTree>
    <p:extLst>
      <p:ext uri="{BB962C8B-B14F-4D97-AF65-F5344CB8AC3E}">
        <p14:creationId xmlns:p14="http://schemas.microsoft.com/office/powerpoint/2010/main" val="18931621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95800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2020 / © 2020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69156068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solidFill>
              </a:rPr>
              <a:t>Think 2020 / © 2020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947705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 2020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6820928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Confidential / © 2019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3456303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3797314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3630360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9448324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41630516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53135245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236257968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Tree>
    <p:extLst>
      <p:ext uri="{BB962C8B-B14F-4D97-AF65-F5344CB8AC3E}">
        <p14:creationId xmlns:p14="http://schemas.microsoft.com/office/powerpoint/2010/main" val="129546985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309895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43633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65488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73682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438016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96989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13353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5698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7307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038987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89358088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200068613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102807644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55141650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7622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413004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223510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010104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195869681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419924756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30148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75408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87499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42589308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490447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584555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0296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325290641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4926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27979576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14542960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89"/>
            <a:ext cx="3048000" cy="135225"/>
          </a:xfrm>
          <a:prstGeom prst="rect">
            <a:avLst/>
          </a:prstGeom>
        </p:spPr>
        <p:txBody>
          <a:bodyPr/>
          <a:lstStyle/>
          <a:p>
            <a:r>
              <a:rPr lang="en-US"/>
              <a:t>IBM Confidential / © 2019 IBM Corporation</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06476765"/>
      </p:ext>
    </p:extLst>
  </p:cSld>
  <p:clrMapOvr>
    <a:overrideClrMapping bg1="lt1" tx1="dk1" bg2="lt2" tx2="dk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1_title, image">
    <p:spTree>
      <p:nvGrpSpPr>
        <p:cNvPr id="1" name="Shape 25"/>
        <p:cNvGrpSpPr/>
        <p:nvPr/>
      </p:nvGrpSpPr>
      <p:grpSpPr>
        <a:xfrm>
          <a:off x="0" y="0"/>
          <a:ext cx="0" cy="0"/>
          <a:chOff x="0" y="0"/>
          <a:chExt cx="0" cy="0"/>
        </a:xfrm>
      </p:grpSpPr>
      <p:sp>
        <p:nvSpPr>
          <p:cNvPr id="26" name="Shape 26"/>
          <p:cNvSpPr>
            <a:spLocks noGrp="1"/>
          </p:cNvSpPr>
          <p:nvPr>
            <p:ph type="pic" idx="2"/>
          </p:nvPr>
        </p:nvSpPr>
        <p:spPr>
          <a:xfrm>
            <a:off x="6096000" y="0"/>
            <a:ext cx="6096000" cy="6858000"/>
          </a:xfrm>
          <a:prstGeom prst="rect">
            <a:avLst/>
          </a:prstGeom>
          <a:noFill/>
          <a:ln>
            <a:noFill/>
          </a:ln>
        </p:spPr>
        <p:txBody>
          <a:bodyPr wrap="square" lIns="91425" tIns="91425" rIns="91425" bIns="91425" anchor="t" anchorCtr="0"/>
          <a:lstStyle>
            <a:lvl1pPr marL="0" marR="0" lvl="0" indent="0" algn="l" rtl="0">
              <a:lnSpc>
                <a:spcPct val="100000"/>
              </a:lnSpc>
              <a:spcBef>
                <a:spcPts val="1100"/>
              </a:spcBef>
              <a:buClr>
                <a:schemeClr val="lt2"/>
              </a:buClr>
              <a:buFont typeface="Arial"/>
              <a:buNone/>
              <a:defRPr sz="1400" b="0" i="0" u="none" strike="noStrike" cap="none">
                <a:solidFill>
                  <a:schemeClr val="lt2"/>
                </a:solidFill>
                <a:latin typeface="Arial"/>
                <a:ea typeface="Arial"/>
                <a:cs typeface="Arial"/>
                <a:sym typeface="Arial"/>
              </a:defRPr>
            </a:lvl1pPr>
            <a:lvl2pPr marL="173030" marR="0" lvl="1" indent="-84134"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2pPr>
            <a:lvl3pPr marL="396855" marR="0" lvl="2" indent="-920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3pPr>
            <a:lvl4pPr marL="625444" marR="0" lvl="3" indent="-793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4pPr>
            <a:lvl5pPr marL="803235" marR="0" lvl="4" indent="-920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5pPr>
            <a:lvl6pPr marL="2514474" marR="0" lvl="5"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6" marR="0" lvl="8"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title"/>
          </p:nvPr>
        </p:nvSpPr>
        <p:spPr>
          <a:xfrm>
            <a:off x="304800" y="268227"/>
            <a:ext cx="5486400" cy="5870532"/>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lt2"/>
              </a:buClr>
              <a:buFont typeface="Arial"/>
              <a:buNone/>
              <a:defRPr sz="2400" b="0" i="0" u="none" strike="noStrike" cap="none">
                <a:solidFill>
                  <a:schemeClr val="lt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sldNum" idx="12"/>
          </p:nvPr>
        </p:nvSpPr>
        <p:spPr>
          <a:xfrm>
            <a:off x="9144000" y="6435307"/>
            <a:ext cx="2743200" cy="182880"/>
          </a:xfrm>
          <a:prstGeom prst="rect">
            <a:avLst/>
          </a:prstGeom>
          <a:noFill/>
          <a:ln>
            <a:noFill/>
          </a:ln>
        </p:spPr>
        <p:txBody>
          <a:bodyPr wrap="square" lIns="0" tIns="0" rIns="0" bIns="0" anchor="ctr" anchorCtr="0">
            <a:noAutofit/>
          </a:bodyPr>
          <a:lstStyle/>
          <a:p>
            <a:pPr algn="r">
              <a:buSzPct val="25000"/>
            </a:pPr>
            <a:fld id="{00000000-1234-1234-1234-123412341234}" type="slidenum">
              <a:rPr lang="en-US" sz="600" smtClean="0">
                <a:solidFill>
                  <a:schemeClr val="lt2"/>
                </a:solidFill>
                <a:ea typeface="Arial"/>
                <a:cs typeface="Arial"/>
                <a:sym typeface="Arial"/>
              </a:rPr>
              <a:pPr algn="r">
                <a:buSzPct val="25000"/>
              </a:pPr>
              <a:t>‹#›</a:t>
            </a:fld>
            <a:endParaRPr lang="en-US" sz="600">
              <a:solidFill>
                <a:schemeClr val="lt2"/>
              </a:solidFill>
              <a:ea typeface="Arial"/>
              <a:cs typeface="Arial"/>
              <a:sym typeface="Arial"/>
            </a:endParaRPr>
          </a:p>
        </p:txBody>
      </p:sp>
      <p:sp>
        <p:nvSpPr>
          <p:cNvPr id="29" name="Shape 29"/>
          <p:cNvSpPr txBox="1">
            <a:spLocks noGrp="1"/>
          </p:cNvSpPr>
          <p:nvPr>
            <p:ph type="ftr" idx="11"/>
          </p:nvPr>
        </p:nvSpPr>
        <p:spPr>
          <a:xfrm>
            <a:off x="304800" y="6435307"/>
            <a:ext cx="8534400" cy="182880"/>
          </a:xfrm>
          <a:prstGeom prst="rect">
            <a:avLst/>
          </a:prstGeom>
          <a:noFill/>
          <a:ln>
            <a:noFill/>
          </a:ln>
        </p:spPr>
        <p:txBody>
          <a:bodyPr wrap="square" lIns="91425" tIns="91425" rIns="91425" bIns="91425" anchor="ctr" anchorCtr="0"/>
          <a:lstStyle>
            <a:lvl1pPr marL="0" marR="0" lvl="0" indent="0" algn="l" rtl="0">
              <a:spcBef>
                <a:spcPts val="0"/>
              </a:spcBef>
              <a:buNone/>
              <a:defRPr sz="600" b="0" i="0" u="none" strike="noStrike" cap="none">
                <a:solidFill>
                  <a:schemeClr val="lt2"/>
                </a:solidFill>
                <a:latin typeface="Arial"/>
                <a:ea typeface="Arial"/>
                <a:cs typeface="Arial"/>
                <a:sym typeface="Arial"/>
              </a:defRPr>
            </a:lvl1pPr>
            <a:lvl2pPr marL="342883" marR="0" lvl="1" indent="0" algn="l" rtl="0">
              <a:spcBef>
                <a:spcPts val="0"/>
              </a:spcBef>
              <a:buNone/>
              <a:defRPr sz="1351" b="0" i="0" u="none" strike="noStrike" cap="none">
                <a:solidFill>
                  <a:schemeClr val="dk1"/>
                </a:solidFill>
                <a:latin typeface="Arial"/>
                <a:ea typeface="Arial"/>
                <a:cs typeface="Arial"/>
                <a:sym typeface="Arial"/>
              </a:defRPr>
            </a:lvl2pPr>
            <a:lvl3pPr marL="685766" marR="0" lvl="2" indent="0" algn="l" rtl="0">
              <a:spcBef>
                <a:spcPts val="0"/>
              </a:spcBef>
              <a:buNone/>
              <a:defRPr sz="1351" b="0" i="0" u="none" strike="noStrike" cap="none">
                <a:solidFill>
                  <a:schemeClr val="dk1"/>
                </a:solidFill>
                <a:latin typeface="Arial"/>
                <a:ea typeface="Arial"/>
                <a:cs typeface="Arial"/>
                <a:sym typeface="Arial"/>
              </a:defRPr>
            </a:lvl3pPr>
            <a:lvl4pPr marL="1028649" marR="0" lvl="3" indent="0" algn="l" rtl="0">
              <a:spcBef>
                <a:spcPts val="0"/>
              </a:spcBef>
              <a:buNone/>
              <a:defRPr sz="1351" b="0" i="0" u="none" strike="noStrike" cap="none">
                <a:solidFill>
                  <a:schemeClr val="dk1"/>
                </a:solidFill>
                <a:latin typeface="Arial"/>
                <a:ea typeface="Arial"/>
                <a:cs typeface="Arial"/>
                <a:sym typeface="Arial"/>
              </a:defRPr>
            </a:lvl4pPr>
            <a:lvl5pPr marL="1371532" marR="0" lvl="4" indent="0" algn="l" rtl="0">
              <a:spcBef>
                <a:spcPts val="0"/>
              </a:spcBef>
              <a:buNone/>
              <a:defRPr sz="1351" b="0" i="0" u="none" strike="noStrike" cap="none">
                <a:solidFill>
                  <a:schemeClr val="dk1"/>
                </a:solidFill>
                <a:latin typeface="Arial"/>
                <a:ea typeface="Arial"/>
                <a:cs typeface="Arial"/>
                <a:sym typeface="Arial"/>
              </a:defRPr>
            </a:lvl5pPr>
            <a:lvl6pPr marL="1714414" marR="0" lvl="5" indent="0" algn="l" rtl="0">
              <a:spcBef>
                <a:spcPts val="0"/>
              </a:spcBef>
              <a:buNone/>
              <a:defRPr sz="1351" b="0" i="0" u="none" strike="noStrike" cap="none">
                <a:solidFill>
                  <a:schemeClr val="dk1"/>
                </a:solidFill>
                <a:latin typeface="Arial"/>
                <a:ea typeface="Arial"/>
                <a:cs typeface="Arial"/>
                <a:sym typeface="Arial"/>
              </a:defRPr>
            </a:lvl6pPr>
            <a:lvl7pPr marL="2057297" marR="0" lvl="6" indent="0" algn="l" rtl="0">
              <a:spcBef>
                <a:spcPts val="0"/>
              </a:spcBef>
              <a:buNone/>
              <a:defRPr sz="1351" b="0" i="0" u="none" strike="noStrike" cap="none">
                <a:solidFill>
                  <a:schemeClr val="dk1"/>
                </a:solidFill>
                <a:latin typeface="Arial"/>
                <a:ea typeface="Arial"/>
                <a:cs typeface="Arial"/>
                <a:sym typeface="Arial"/>
              </a:defRPr>
            </a:lvl7pPr>
            <a:lvl8pPr marL="2400180" marR="0" lvl="7" indent="0" algn="l" rtl="0">
              <a:spcBef>
                <a:spcPts val="0"/>
              </a:spcBef>
              <a:buNone/>
              <a:defRPr sz="1351" b="0" i="0" u="none" strike="noStrike" cap="none">
                <a:solidFill>
                  <a:schemeClr val="dk1"/>
                </a:solidFill>
                <a:latin typeface="Arial"/>
                <a:ea typeface="Arial"/>
                <a:cs typeface="Arial"/>
                <a:sym typeface="Arial"/>
              </a:defRPr>
            </a:lvl8pPr>
            <a:lvl9pPr marL="2743063" marR="0" lvl="8" indent="0" algn="l" rtl="0">
              <a:spcBef>
                <a:spcPts val="0"/>
              </a:spcBef>
              <a:buNone/>
              <a:defRPr sz="1351" b="0" i="0" u="none" strike="noStrike" cap="none">
                <a:solidFill>
                  <a:schemeClr val="dk1"/>
                </a:solidFill>
                <a:latin typeface="Arial"/>
                <a:ea typeface="Arial"/>
                <a:cs typeface="Arial"/>
                <a:sym typeface="Arial"/>
              </a:defRPr>
            </a:lvl9pPr>
          </a:lstStyle>
          <a:p>
            <a:r>
              <a:rPr lang="en-US"/>
              <a:t>IBM Confidential / © 2019 IBM Corporation</a:t>
            </a:r>
            <a:endParaRPr/>
          </a:p>
        </p:txBody>
      </p:sp>
    </p:spTree>
    <p:extLst>
      <p:ext uri="{BB962C8B-B14F-4D97-AF65-F5344CB8AC3E}">
        <p14:creationId xmlns:p14="http://schemas.microsoft.com/office/powerpoint/2010/main" val="209619295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356334074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818037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69101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9761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340397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7548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6382693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115909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63965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267246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24878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329450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580789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75568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36122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34083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20136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561027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041591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951102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77449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902672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831657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0306196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2019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50430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33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6" name="Picture 5" descr="A close up of a sign&#10;&#10;Description automatically generated">
            <a:extLst>
              <a:ext uri="{FF2B5EF4-FFF2-40B4-BE49-F238E27FC236}">
                <a16:creationId xmlns:a16="http://schemas.microsoft.com/office/drawing/2014/main" id="{B55F1B79-3B06-EB45-B90B-FA8EFE3920D9}"/>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24628548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0738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691740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69848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988130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276005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158280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90753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030827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272431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74876" y="71529"/>
            <a:ext cx="2114885" cy="673647"/>
          </a:xfrm>
          <a:prstGeom prst="rect">
            <a:avLst/>
          </a:prstGeom>
        </p:spPr>
      </p:pic>
      <p:pic>
        <p:nvPicPr>
          <p:cNvPr id="17" name="Picture 16"/>
          <p:cNvPicPr>
            <a:picLocks noChangeAspect="1"/>
          </p:cNvPicPr>
          <p:nvPr userDrawn="1"/>
        </p:nvPicPr>
        <p:blipFill>
          <a:blip r:embed="rId3"/>
          <a:stretch>
            <a:fillRect/>
          </a:stretch>
        </p:blipFill>
        <p:spPr>
          <a:xfrm>
            <a:off x="11062158" y="6228249"/>
            <a:ext cx="825044" cy="329184"/>
          </a:xfrm>
          <a:prstGeom prst="rect">
            <a:avLst/>
          </a:prstGeom>
        </p:spPr>
      </p:pic>
      <p:sp>
        <p:nvSpPr>
          <p:cNvPr id="9"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11"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2020 / © 2020 IBM Corporation</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075214" y="6228249"/>
            <a:ext cx="811988" cy="329184"/>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02376" y="71529"/>
            <a:ext cx="2114885" cy="673647"/>
          </a:xfrm>
          <a:prstGeom prst="rect">
            <a:avLst/>
          </a:prstGeom>
        </p:spPr>
      </p:pic>
    </p:spTree>
    <p:extLst>
      <p:ext uri="{BB962C8B-B14F-4D97-AF65-F5344CB8AC3E}">
        <p14:creationId xmlns:p14="http://schemas.microsoft.com/office/powerpoint/2010/main" val="346898985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Think 2020 / © 2020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3860284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812411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2020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57299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2020 / © 2020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159472100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7253912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43464470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197590412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2020 / © 2020 IBM Corporation</a:t>
            </a:r>
          </a:p>
        </p:txBody>
      </p:sp>
    </p:spTree>
    <p:extLst>
      <p:ext uri="{BB962C8B-B14F-4D97-AF65-F5344CB8AC3E}">
        <p14:creationId xmlns:p14="http://schemas.microsoft.com/office/powerpoint/2010/main" val="28394005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58019050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92985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01031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2020 / © 2020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92192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1511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04626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130600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29922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59263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5554186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349016873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192103330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286687656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22250033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070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53803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163639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9616039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27247462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350413723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10231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42854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30954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19225191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14375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26380967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92"/>
            <a:ext cx="3048000" cy="135225"/>
          </a:xfrm>
          <a:prstGeom prst="rect">
            <a:avLst/>
          </a:prstGeom>
        </p:spPr>
        <p:txBody>
          <a:bodyPr/>
          <a:lstStyle/>
          <a:p>
            <a:pPr defTabSz="1218956">
              <a:defRPr/>
            </a:pPr>
            <a:r>
              <a:rPr lang="en-US">
                <a:solidFill>
                  <a:srgbClr val="FFFFFF"/>
                </a:solidFill>
              </a:rPr>
              <a:t>IBM Cloud / © 2020 IBM Corporation</a:t>
            </a:r>
            <a:endParaRPr lang="en-US" dirty="0">
              <a:solidFill>
                <a:srgbClr val="FFFFFF"/>
              </a:solidFill>
            </a:endParaRP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1218956">
              <a:defRPr/>
            </a:pPr>
            <a:fld id="{211F90E4-B54D-634F-995B-5A43DEA426D3}" type="slidenum">
              <a:rPr lang="en-US" smtClean="0">
                <a:solidFill>
                  <a:srgbClr val="FFFFFF"/>
                </a:solidFill>
              </a:rPr>
              <a:pPr defTabSz="1218956">
                <a:defRPr/>
              </a:pPr>
              <a:t>‹#›</a:t>
            </a:fld>
            <a:endParaRPr lang="en-US" dirty="0">
              <a:solidFill>
                <a:srgbClr val="FFFFFF"/>
              </a:solidFill>
            </a:endParaRPr>
          </a:p>
        </p:txBody>
      </p:sp>
    </p:spTree>
    <p:extLst>
      <p:ext uri="{BB962C8B-B14F-4D97-AF65-F5344CB8AC3E}">
        <p14:creationId xmlns:p14="http://schemas.microsoft.com/office/powerpoint/2010/main" val="2824285718"/>
      </p:ext>
    </p:extLst>
  </p:cSld>
  <p:clrMapOvr>
    <a:overrideClrMapping bg1="lt1" tx1="dk1" bg2="lt2" tx2="dk2" accent1="accent1" accent2="accent2" accent3="accent3" accent4="accent4" accent5="accent5" accent6="accent6" hlink="hlink" folHlink="folHlink"/>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spTree>
    <p:extLst>
      <p:ext uri="{BB962C8B-B14F-4D97-AF65-F5344CB8AC3E}">
        <p14:creationId xmlns:p14="http://schemas.microsoft.com/office/powerpoint/2010/main" val="118191349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10452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2020 / © 2020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p:txBody>
      </p:sp>
    </p:spTree>
    <p:extLst>
      <p:ext uri="{BB962C8B-B14F-4D97-AF65-F5344CB8AC3E}">
        <p14:creationId xmlns:p14="http://schemas.microsoft.com/office/powerpoint/2010/main" val="111385265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1"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r>
              <a:rPr lang="en-US" dirty="0">
                <a:solidFill>
                  <a:srgbClr val="000000"/>
                </a:solidFill>
              </a:rPr>
              <a:t>Think 2020 / © 2020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3526230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 2020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70216335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90"/>
            <a:ext cx="3048000" cy="135225"/>
          </a:xfrm>
          <a:prstGeom prst="rect">
            <a:avLst/>
          </a:prstGeom>
        </p:spPr>
        <p:txBody>
          <a:bodyPr/>
          <a:lstStyle/>
          <a:p>
            <a:r>
              <a:rPr lang="en-US" dirty="0"/>
              <a:t>IBM Cloud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3513464"/>
      </p:ext>
    </p:extLst>
  </p:cSld>
  <p:clrMapOvr>
    <a:overrideClrMapping bg1="lt1" tx1="dk1" bg2="lt2" tx2="dk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6" name="Picture 5" descr="A close up of a sign&#10;&#10;Description automatically generated">
            <a:extLst>
              <a:ext uri="{FF2B5EF4-FFF2-40B4-BE49-F238E27FC236}">
                <a16:creationId xmlns:a16="http://schemas.microsoft.com/office/drawing/2014/main" id="{B55F1B79-3B06-EB45-B90B-FA8EFE3920D9}"/>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368810803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344185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194491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10580165"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95048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pic>
        <p:nvPicPr>
          <p:cNvPr id="6" name="Picture 5"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6254497"/>
            <a:ext cx="695452" cy="281961"/>
          </a:xfrm>
          <a:prstGeom prst="rect">
            <a:avLst/>
          </a:prstGeom>
        </p:spPr>
      </p:pic>
    </p:spTree>
    <p:extLst>
      <p:ext uri="{BB962C8B-B14F-4D97-AF65-F5344CB8AC3E}">
        <p14:creationId xmlns:p14="http://schemas.microsoft.com/office/powerpoint/2010/main" val="73904899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821873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958087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772395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90655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91984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879713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22840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309484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553805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5611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5" name="Rectangle 4">
            <a:extLst>
              <a:ext uri="{FF2B5EF4-FFF2-40B4-BE49-F238E27FC236}">
                <a16:creationId xmlns:a16="http://schemas.microsoft.com/office/drawing/2014/main" id="{AC9C3125-ADCA-B644-B5DA-44E5618556CF}"/>
              </a:ext>
            </a:extLst>
          </p:cNvPr>
          <p:cNvSpPr/>
          <p:nvPr userDrawn="1"/>
        </p:nvSpPr>
        <p:spPr bwMode="auto">
          <a:xfrm>
            <a:off x="10261600" y="0"/>
            <a:ext cx="1930400" cy="6858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2667" b="0" i="0" u="none" strike="noStrike" cap="none" normalizeH="0" baseline="0" dirty="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5448133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27962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935740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09204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794655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462528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357550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963473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75096964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155523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1344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44721200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155145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161056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56727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831687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114156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568126"/>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397055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Confidential / © 2019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42581148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3300610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311366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60897299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26789327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4476834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73200623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 / © 2019 IBM Corporation</a:t>
            </a:r>
          </a:p>
        </p:txBody>
      </p:sp>
    </p:spTree>
    <p:extLst>
      <p:ext uri="{BB962C8B-B14F-4D97-AF65-F5344CB8AC3E}">
        <p14:creationId xmlns:p14="http://schemas.microsoft.com/office/powerpoint/2010/main" val="56616190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90285247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36231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21397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48054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4452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6494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05568050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83566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86626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4277689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323256215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169074236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293112736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61420971"/>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5460468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5948063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1315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6013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0198297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213292960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9970219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097819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91592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284993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94729277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40091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2336636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spTree>
    <p:extLst>
      <p:ext uri="{BB962C8B-B14F-4D97-AF65-F5344CB8AC3E}">
        <p14:creationId xmlns:p14="http://schemas.microsoft.com/office/powerpoint/2010/main" val="29732402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06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6890465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9563735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50252555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89"/>
            <a:ext cx="3048000" cy="135225"/>
          </a:xfrm>
          <a:prstGeom prst="rect">
            <a:avLst/>
          </a:prstGeom>
        </p:spPr>
        <p:txBody>
          <a:bodyPr/>
          <a:lstStyle/>
          <a:p>
            <a:r>
              <a:rPr lang="en-US"/>
              <a:t>IBM Confidential / © 2019 IBM Corporation</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55668298"/>
      </p:ext>
    </p:extLst>
  </p:cSld>
  <p:clrMapOvr>
    <a:overrideClrMapping bg1="lt1" tx1="dk1" bg2="lt2" tx2="dk2" accent1="accent1" accent2="accent2" accent3="accent3" accent4="accent4" accent5="accent5" accent6="accent6" hlink="hlink" folHlink="folHlink"/>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1_title, image">
    <p:spTree>
      <p:nvGrpSpPr>
        <p:cNvPr id="1" name="Shape 25"/>
        <p:cNvGrpSpPr/>
        <p:nvPr/>
      </p:nvGrpSpPr>
      <p:grpSpPr>
        <a:xfrm>
          <a:off x="0" y="0"/>
          <a:ext cx="0" cy="0"/>
          <a:chOff x="0" y="0"/>
          <a:chExt cx="0" cy="0"/>
        </a:xfrm>
      </p:grpSpPr>
      <p:sp>
        <p:nvSpPr>
          <p:cNvPr id="26" name="Shape 26"/>
          <p:cNvSpPr>
            <a:spLocks noGrp="1"/>
          </p:cNvSpPr>
          <p:nvPr>
            <p:ph type="pic" idx="2"/>
          </p:nvPr>
        </p:nvSpPr>
        <p:spPr>
          <a:xfrm>
            <a:off x="6096000" y="0"/>
            <a:ext cx="6096000" cy="6858000"/>
          </a:xfrm>
          <a:prstGeom prst="rect">
            <a:avLst/>
          </a:prstGeom>
          <a:noFill/>
          <a:ln>
            <a:noFill/>
          </a:ln>
        </p:spPr>
        <p:txBody>
          <a:bodyPr wrap="square" lIns="91425" tIns="91425" rIns="91425" bIns="91425" anchor="t" anchorCtr="0"/>
          <a:lstStyle>
            <a:lvl1pPr marL="0" marR="0" lvl="0" indent="0" algn="l" rtl="0">
              <a:lnSpc>
                <a:spcPct val="100000"/>
              </a:lnSpc>
              <a:spcBef>
                <a:spcPts val="1100"/>
              </a:spcBef>
              <a:buClr>
                <a:schemeClr val="lt2"/>
              </a:buClr>
              <a:buFont typeface="Arial"/>
              <a:buNone/>
              <a:defRPr sz="1400" b="0" i="0" u="none" strike="noStrike" cap="none">
                <a:solidFill>
                  <a:schemeClr val="lt2"/>
                </a:solidFill>
                <a:latin typeface="Arial"/>
                <a:ea typeface="Arial"/>
                <a:cs typeface="Arial"/>
                <a:sym typeface="Arial"/>
              </a:defRPr>
            </a:lvl1pPr>
            <a:lvl2pPr marL="173030" marR="0" lvl="1" indent="-84134"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2pPr>
            <a:lvl3pPr marL="396855" marR="0" lvl="2" indent="-920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3pPr>
            <a:lvl4pPr marL="625444" marR="0" lvl="3" indent="-793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4pPr>
            <a:lvl5pPr marL="803235" marR="0" lvl="4" indent="-92071" algn="l" rtl="0">
              <a:lnSpc>
                <a:spcPct val="100000"/>
              </a:lnSpc>
              <a:spcBef>
                <a:spcPts val="1100"/>
              </a:spcBef>
              <a:spcAft>
                <a:spcPts val="0"/>
              </a:spcAft>
              <a:buClr>
                <a:schemeClr val="lt2"/>
              </a:buClr>
              <a:buSzPct val="100000"/>
              <a:buFont typeface="Arial"/>
              <a:buChar char="»"/>
              <a:defRPr sz="1400" b="0" i="0" u="none" strike="noStrike" cap="none">
                <a:solidFill>
                  <a:schemeClr val="lt2"/>
                </a:solidFill>
                <a:latin typeface="Arial"/>
                <a:ea typeface="Arial"/>
                <a:cs typeface="Arial"/>
                <a:sym typeface="Arial"/>
              </a:defRPr>
            </a:lvl5pPr>
            <a:lvl6pPr marL="2514474" marR="0" lvl="5"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6" marR="0" lvl="8" indent="-10159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title"/>
          </p:nvPr>
        </p:nvSpPr>
        <p:spPr>
          <a:xfrm>
            <a:off x="304800" y="268227"/>
            <a:ext cx="5486400" cy="5870532"/>
          </a:xfrm>
          <a:prstGeom prst="rect">
            <a:avLst/>
          </a:prstGeom>
          <a:noFill/>
          <a:ln>
            <a:noFill/>
          </a:ln>
        </p:spPr>
        <p:txBody>
          <a:bodyPr wrap="square" lIns="91425" tIns="91425" rIns="91425" bIns="91425" anchor="t" anchorCtr="0"/>
          <a:lstStyle>
            <a:lvl1pPr marL="0" marR="0" lvl="0" indent="0" algn="l" rtl="0">
              <a:lnSpc>
                <a:spcPct val="90000"/>
              </a:lnSpc>
              <a:spcBef>
                <a:spcPts val="0"/>
              </a:spcBef>
              <a:buClr>
                <a:schemeClr val="lt2"/>
              </a:buClr>
              <a:buFont typeface="Arial"/>
              <a:buNone/>
              <a:defRPr sz="2400" b="0" i="0" u="none" strike="noStrike" cap="none">
                <a:solidFill>
                  <a:schemeClr val="lt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sldNum" idx="12"/>
          </p:nvPr>
        </p:nvSpPr>
        <p:spPr>
          <a:xfrm>
            <a:off x="9144000" y="6435307"/>
            <a:ext cx="2743200" cy="182880"/>
          </a:xfrm>
          <a:prstGeom prst="rect">
            <a:avLst/>
          </a:prstGeom>
          <a:noFill/>
          <a:ln>
            <a:noFill/>
          </a:ln>
        </p:spPr>
        <p:txBody>
          <a:bodyPr wrap="square" lIns="0" tIns="0" rIns="0" bIns="0" anchor="ctr" anchorCtr="0">
            <a:noAutofit/>
          </a:bodyPr>
          <a:lstStyle/>
          <a:p>
            <a:pPr algn="r">
              <a:buSzPct val="25000"/>
            </a:pPr>
            <a:fld id="{00000000-1234-1234-1234-123412341234}" type="slidenum">
              <a:rPr lang="en-US" sz="600" smtClean="0">
                <a:solidFill>
                  <a:schemeClr val="lt2"/>
                </a:solidFill>
                <a:ea typeface="Arial"/>
                <a:cs typeface="Arial"/>
                <a:sym typeface="Arial"/>
              </a:rPr>
              <a:pPr algn="r">
                <a:buSzPct val="25000"/>
              </a:pPr>
              <a:t>‹#›</a:t>
            </a:fld>
            <a:endParaRPr lang="en-US" sz="600">
              <a:solidFill>
                <a:schemeClr val="lt2"/>
              </a:solidFill>
              <a:ea typeface="Arial"/>
              <a:cs typeface="Arial"/>
              <a:sym typeface="Arial"/>
            </a:endParaRPr>
          </a:p>
        </p:txBody>
      </p:sp>
      <p:sp>
        <p:nvSpPr>
          <p:cNvPr id="29" name="Shape 29"/>
          <p:cNvSpPr txBox="1">
            <a:spLocks noGrp="1"/>
          </p:cNvSpPr>
          <p:nvPr>
            <p:ph type="ftr" idx="11"/>
          </p:nvPr>
        </p:nvSpPr>
        <p:spPr>
          <a:xfrm>
            <a:off x="304800" y="6435307"/>
            <a:ext cx="8534400" cy="182880"/>
          </a:xfrm>
          <a:prstGeom prst="rect">
            <a:avLst/>
          </a:prstGeom>
          <a:noFill/>
          <a:ln>
            <a:noFill/>
          </a:ln>
        </p:spPr>
        <p:txBody>
          <a:bodyPr wrap="square" lIns="91425" tIns="91425" rIns="91425" bIns="91425" anchor="ctr" anchorCtr="0"/>
          <a:lstStyle>
            <a:lvl1pPr marL="0" marR="0" lvl="0" indent="0" algn="l" rtl="0">
              <a:spcBef>
                <a:spcPts val="0"/>
              </a:spcBef>
              <a:buNone/>
              <a:defRPr sz="600" b="0" i="0" u="none" strike="noStrike" cap="none">
                <a:solidFill>
                  <a:schemeClr val="lt2"/>
                </a:solidFill>
                <a:latin typeface="Arial"/>
                <a:ea typeface="Arial"/>
                <a:cs typeface="Arial"/>
                <a:sym typeface="Arial"/>
              </a:defRPr>
            </a:lvl1pPr>
            <a:lvl2pPr marL="342883" marR="0" lvl="1" indent="0" algn="l" rtl="0">
              <a:spcBef>
                <a:spcPts val="0"/>
              </a:spcBef>
              <a:buNone/>
              <a:defRPr sz="1351" b="0" i="0" u="none" strike="noStrike" cap="none">
                <a:solidFill>
                  <a:schemeClr val="dk1"/>
                </a:solidFill>
                <a:latin typeface="Arial"/>
                <a:ea typeface="Arial"/>
                <a:cs typeface="Arial"/>
                <a:sym typeface="Arial"/>
              </a:defRPr>
            </a:lvl2pPr>
            <a:lvl3pPr marL="685766" marR="0" lvl="2" indent="0" algn="l" rtl="0">
              <a:spcBef>
                <a:spcPts val="0"/>
              </a:spcBef>
              <a:buNone/>
              <a:defRPr sz="1351" b="0" i="0" u="none" strike="noStrike" cap="none">
                <a:solidFill>
                  <a:schemeClr val="dk1"/>
                </a:solidFill>
                <a:latin typeface="Arial"/>
                <a:ea typeface="Arial"/>
                <a:cs typeface="Arial"/>
                <a:sym typeface="Arial"/>
              </a:defRPr>
            </a:lvl3pPr>
            <a:lvl4pPr marL="1028649" marR="0" lvl="3" indent="0" algn="l" rtl="0">
              <a:spcBef>
                <a:spcPts val="0"/>
              </a:spcBef>
              <a:buNone/>
              <a:defRPr sz="1351" b="0" i="0" u="none" strike="noStrike" cap="none">
                <a:solidFill>
                  <a:schemeClr val="dk1"/>
                </a:solidFill>
                <a:latin typeface="Arial"/>
                <a:ea typeface="Arial"/>
                <a:cs typeface="Arial"/>
                <a:sym typeface="Arial"/>
              </a:defRPr>
            </a:lvl4pPr>
            <a:lvl5pPr marL="1371532" marR="0" lvl="4" indent="0" algn="l" rtl="0">
              <a:spcBef>
                <a:spcPts val="0"/>
              </a:spcBef>
              <a:buNone/>
              <a:defRPr sz="1351" b="0" i="0" u="none" strike="noStrike" cap="none">
                <a:solidFill>
                  <a:schemeClr val="dk1"/>
                </a:solidFill>
                <a:latin typeface="Arial"/>
                <a:ea typeface="Arial"/>
                <a:cs typeface="Arial"/>
                <a:sym typeface="Arial"/>
              </a:defRPr>
            </a:lvl5pPr>
            <a:lvl6pPr marL="1714414" marR="0" lvl="5" indent="0" algn="l" rtl="0">
              <a:spcBef>
                <a:spcPts val="0"/>
              </a:spcBef>
              <a:buNone/>
              <a:defRPr sz="1351" b="0" i="0" u="none" strike="noStrike" cap="none">
                <a:solidFill>
                  <a:schemeClr val="dk1"/>
                </a:solidFill>
                <a:latin typeface="Arial"/>
                <a:ea typeface="Arial"/>
                <a:cs typeface="Arial"/>
                <a:sym typeface="Arial"/>
              </a:defRPr>
            </a:lvl6pPr>
            <a:lvl7pPr marL="2057297" marR="0" lvl="6" indent="0" algn="l" rtl="0">
              <a:spcBef>
                <a:spcPts val="0"/>
              </a:spcBef>
              <a:buNone/>
              <a:defRPr sz="1351" b="0" i="0" u="none" strike="noStrike" cap="none">
                <a:solidFill>
                  <a:schemeClr val="dk1"/>
                </a:solidFill>
                <a:latin typeface="Arial"/>
                <a:ea typeface="Arial"/>
                <a:cs typeface="Arial"/>
                <a:sym typeface="Arial"/>
              </a:defRPr>
            </a:lvl7pPr>
            <a:lvl8pPr marL="2400180" marR="0" lvl="7" indent="0" algn="l" rtl="0">
              <a:spcBef>
                <a:spcPts val="0"/>
              </a:spcBef>
              <a:buNone/>
              <a:defRPr sz="1351" b="0" i="0" u="none" strike="noStrike" cap="none">
                <a:solidFill>
                  <a:schemeClr val="dk1"/>
                </a:solidFill>
                <a:latin typeface="Arial"/>
                <a:ea typeface="Arial"/>
                <a:cs typeface="Arial"/>
                <a:sym typeface="Arial"/>
              </a:defRPr>
            </a:lvl8pPr>
            <a:lvl9pPr marL="2743063" marR="0" lvl="8" indent="0" algn="l" rtl="0">
              <a:spcBef>
                <a:spcPts val="0"/>
              </a:spcBef>
              <a:buNone/>
              <a:defRPr sz="1351" b="0" i="0" u="none" strike="noStrike" cap="none">
                <a:solidFill>
                  <a:schemeClr val="dk1"/>
                </a:solidFill>
                <a:latin typeface="Arial"/>
                <a:ea typeface="Arial"/>
                <a:cs typeface="Arial"/>
                <a:sym typeface="Arial"/>
              </a:defRPr>
            </a:lvl9pPr>
          </a:lstStyle>
          <a:p>
            <a:r>
              <a:rPr lang="en-US"/>
              <a:t>IBM Confidential / © 2019 IBM Corporation</a:t>
            </a:r>
            <a:endParaRPr/>
          </a:p>
        </p:txBody>
      </p:sp>
    </p:spTree>
    <p:extLst>
      <p:ext uri="{BB962C8B-B14F-4D97-AF65-F5344CB8AC3E}">
        <p14:creationId xmlns:p14="http://schemas.microsoft.com/office/powerpoint/2010/main" val="99174326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888607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pic>
        <p:nvPicPr>
          <p:cNvPr id="7" name="Picture" descr="IBM 8-bar logo"/>
          <p:cNvPicPr>
            <a:picLocks noChangeAspect="1"/>
          </p:cNvPicPr>
          <p:nvPr userDrawn="1"/>
        </p:nvPicPr>
        <p:blipFill>
          <a:blip r:embed="rId2"/>
          <a:stretch>
            <a:fillRect/>
          </a:stretch>
        </p:blipFill>
        <p:spPr>
          <a:xfrm>
            <a:off x="11191751" y="6257437"/>
            <a:ext cx="695452" cy="275721"/>
          </a:xfrm>
          <a:prstGeom prst="rect">
            <a:avLst/>
          </a:prstGeom>
        </p:spPr>
      </p:pic>
    </p:spTree>
    <p:extLst>
      <p:ext uri="{BB962C8B-B14F-4D97-AF65-F5344CB8AC3E}">
        <p14:creationId xmlns:p14="http://schemas.microsoft.com/office/powerpoint/2010/main" val="182307858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038161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81625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9"/>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77030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9"/>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97906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57299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2019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952150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648316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151037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956801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895984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359226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257329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808926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2019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093703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46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676761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8876222"/>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554458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944292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83840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79720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1"/>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533344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72712373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806711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518009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84893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Tree>
    <p:extLst>
      <p:ext uri="{BB962C8B-B14F-4D97-AF65-F5344CB8AC3E}">
        <p14:creationId xmlns:p14="http://schemas.microsoft.com/office/powerpoint/2010/main" val="283802249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482794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573364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36196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005368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10443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64909968"/>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0"/>
            <a:ext cx="1722793" cy="683025"/>
          </a:xfrm>
          <a:prstGeom prst="rect">
            <a:avLst/>
          </a:prstGeom>
        </p:spPr>
      </p:pic>
      <p:sp>
        <p:nvSpPr>
          <p:cNvPr id="3" name="Footer Placeholder"/>
          <p:cNvSpPr>
            <a:spLocks noGrp="1"/>
          </p:cNvSpPr>
          <p:nvPr>
            <p:ph type="ftr" sz="quarter" idx="10"/>
          </p:nvPr>
        </p:nvSpPr>
        <p:spPr/>
        <p:txBody>
          <a:bodyPr/>
          <a:lstStyle/>
          <a:p>
            <a:r>
              <a:rPr lang="en-US" dirty="0"/>
              <a:t>IBM Cloud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224751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772488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61D7-93E8-E646-A290-35C9F72D96AB}"/>
              </a:ext>
            </a:extLst>
          </p:cNvPr>
          <p:cNvSpPr>
            <a:spLocks noGrp="1"/>
          </p:cNvSpPr>
          <p:nvPr>
            <p:ph type="title"/>
          </p:nvPr>
        </p:nvSpPr>
        <p:spPr/>
        <p:txBody>
          <a:bodyPr/>
          <a:lstStyle/>
          <a:p>
            <a:r>
              <a:rPr lang="en-US" dirty="0"/>
              <a:t>Click to edit Master title style</a:t>
            </a:r>
          </a:p>
        </p:txBody>
      </p:sp>
      <p:sp>
        <p:nvSpPr>
          <p:cNvPr id="4" name="Slide Number Placeholder 3">
            <a:extLst>
              <a:ext uri="{FF2B5EF4-FFF2-40B4-BE49-F238E27FC236}">
                <a16:creationId xmlns:a16="http://schemas.microsoft.com/office/drawing/2014/main" id="{937840C2-9230-744B-9C46-8901FC304101}"/>
              </a:ext>
            </a:extLst>
          </p:cNvPr>
          <p:cNvSpPr>
            <a:spLocks noGrp="1"/>
          </p:cNvSpPr>
          <p:nvPr>
            <p:ph type="sldNum" sz="quarter" idx="10"/>
          </p:nvPr>
        </p:nvSpPr>
        <p:spPr/>
        <p:txBody>
          <a:bodyPr/>
          <a:lstStyle>
            <a:lvl1pPr>
              <a:defRPr>
                <a:solidFill>
                  <a:schemeClr val="bg1"/>
                </a:solidFill>
              </a:defRPr>
            </a:lvl1pPr>
          </a:lstStyle>
          <a:p>
            <a:pPr defTabSz="914377">
              <a:defRPr/>
            </a:pPr>
            <a:fld id="{92EDDE8C-FCD3-47EF-B8D4-5308179AEE2C}" type="slidenum">
              <a:rPr lang="en-US" smtClean="0">
                <a:solidFill>
                  <a:srgbClr val="000E5E"/>
                </a:solidFill>
                <a:latin typeface="IBM Plex Sans"/>
                <a:cs typeface="Arial" charset="0"/>
              </a:rPr>
              <a:pPr defTabSz="914377">
                <a:defRPr/>
              </a:pPr>
              <a:t>‹#›</a:t>
            </a:fld>
            <a:endParaRPr lang="en-US" dirty="0">
              <a:solidFill>
                <a:srgbClr val="000E5E"/>
              </a:solidFill>
              <a:latin typeface="IBM Plex Sans"/>
              <a:cs typeface="Arial" charset="0"/>
            </a:endParaRPr>
          </a:p>
        </p:txBody>
      </p:sp>
    </p:spTree>
    <p:extLst>
      <p:ext uri="{BB962C8B-B14F-4D97-AF65-F5344CB8AC3E}">
        <p14:creationId xmlns:p14="http://schemas.microsoft.com/office/powerpoint/2010/main" val="424293604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974876" y="71529"/>
            <a:ext cx="2114885" cy="673647"/>
          </a:xfrm>
          <a:prstGeom prst="rect">
            <a:avLst/>
          </a:prstGeom>
        </p:spPr>
      </p:pic>
      <p:pic>
        <p:nvPicPr>
          <p:cNvPr id="17" name="Picture 16"/>
          <p:cNvPicPr>
            <a:picLocks noChangeAspect="1"/>
          </p:cNvPicPr>
          <p:nvPr userDrawn="1"/>
        </p:nvPicPr>
        <p:blipFill>
          <a:blip r:embed="rId3"/>
          <a:stretch>
            <a:fillRect/>
          </a:stretch>
        </p:blipFill>
        <p:spPr>
          <a:xfrm>
            <a:off x="11062158" y="6228249"/>
            <a:ext cx="825044" cy="329184"/>
          </a:xfrm>
          <a:prstGeom prst="rect">
            <a:avLst/>
          </a:prstGeom>
        </p:spPr>
      </p:pic>
      <p:sp>
        <p:nvSpPr>
          <p:cNvPr id="9"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11"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Think 2020 / DOC ID / </a:t>
            </a:r>
            <a:r>
              <a:rPr lang="de-DE" dirty="0" err="1"/>
              <a:t>Month</a:t>
            </a:r>
            <a:r>
              <a:rPr lang="de-DE" dirty="0"/>
              <a:t> XX, 2020 / © 2020 IBM Corporation</a:t>
            </a:r>
            <a:endParaRPr lang="en-US" dirty="0"/>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075214" y="6228249"/>
            <a:ext cx="811988" cy="329184"/>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0002376" y="71529"/>
            <a:ext cx="2114885" cy="673647"/>
          </a:xfrm>
          <a:prstGeom prst="rect">
            <a:avLst/>
          </a:prstGeom>
        </p:spPr>
      </p:pic>
    </p:spTree>
    <p:extLst>
      <p:ext uri="{BB962C8B-B14F-4D97-AF65-F5344CB8AC3E}">
        <p14:creationId xmlns:p14="http://schemas.microsoft.com/office/powerpoint/2010/main" val="38538732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131810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2020 / DOC ID / Month XX, 2020 / © 2020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415560642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2020 / DOC ID / Month XX, 2020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1775881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2020 / DOC ID / Month XX, 2020 / © 2020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154252784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DOC ID / Month XX,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0313303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DOC ID / Month XX, 2020 / © 2020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15573386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540478296"/>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2020 / DOC ID / Month XX, 2020 / © 2020 IBM Corporation</a:t>
            </a:r>
          </a:p>
        </p:txBody>
      </p:sp>
    </p:spTree>
    <p:extLst>
      <p:ext uri="{BB962C8B-B14F-4D97-AF65-F5344CB8AC3E}">
        <p14:creationId xmlns:p14="http://schemas.microsoft.com/office/powerpoint/2010/main" val="223103143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97415452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0039225"/>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2487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926371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2020 / DOC ID / Month XX, 2020 / © 2020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13168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65573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72179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48763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2595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380735551"/>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25434087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170269434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2406044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416688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68294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6492534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3419381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88415766"/>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51240928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339916634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06623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01809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7709246"/>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74565813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350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81204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166082852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2020 / DOC ID / Month XX, 2020 / © 2020 IBM Corporation</a:t>
            </a:r>
          </a:p>
        </p:txBody>
      </p:sp>
    </p:spTree>
    <p:extLst>
      <p:ext uri="{BB962C8B-B14F-4D97-AF65-F5344CB8AC3E}">
        <p14:creationId xmlns:p14="http://schemas.microsoft.com/office/powerpoint/2010/main" val="658138898"/>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13535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2020 / DOC ID / Month XX, 2020 / © 2020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p:txBody>
      </p:sp>
    </p:spTree>
    <p:extLst>
      <p:ext uri="{BB962C8B-B14F-4D97-AF65-F5344CB8AC3E}">
        <p14:creationId xmlns:p14="http://schemas.microsoft.com/office/powerpoint/2010/main" val="31370014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Think 2020 / DOC ID / Month XX, 2020 / © 2020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1865936608"/>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61D7-93E8-E646-A290-35C9F72D96AB}"/>
              </a:ext>
            </a:extLst>
          </p:cNvPr>
          <p:cNvSpPr>
            <a:spLocks noGrp="1"/>
          </p:cNvSpPr>
          <p:nvPr>
            <p:ph type="title"/>
          </p:nvPr>
        </p:nvSpPr>
        <p:spPr/>
        <p:txBody>
          <a:bodyPr/>
          <a:lstStyle/>
          <a:p>
            <a:r>
              <a:rPr lang="en-US" dirty="0"/>
              <a:t>Click to edit Master title style</a:t>
            </a:r>
          </a:p>
        </p:txBody>
      </p:sp>
      <p:sp>
        <p:nvSpPr>
          <p:cNvPr id="4" name="Slide Number Placeholder 3">
            <a:extLst>
              <a:ext uri="{FF2B5EF4-FFF2-40B4-BE49-F238E27FC236}">
                <a16:creationId xmlns:a16="http://schemas.microsoft.com/office/drawing/2014/main" id="{937840C2-9230-744B-9C46-8901FC304101}"/>
              </a:ext>
            </a:extLst>
          </p:cNvPr>
          <p:cNvSpPr>
            <a:spLocks noGrp="1"/>
          </p:cNvSpPr>
          <p:nvPr>
            <p:ph type="sldNum" sz="quarter" idx="10"/>
          </p:nvPr>
        </p:nvSpPr>
        <p:spPr/>
        <p:txBody>
          <a:bodyPr/>
          <a:lstStyle>
            <a:lvl1pPr>
              <a:defRPr>
                <a:solidFill>
                  <a:schemeClr val="bg1"/>
                </a:solidFill>
              </a:defRPr>
            </a:lvl1pPr>
          </a:lstStyle>
          <a:p>
            <a:fld id="{92EDDE8C-FCD3-47EF-B8D4-5308179AEE2C}" type="slidenum">
              <a:rPr lang="en-US" smtClean="0">
                <a:solidFill>
                  <a:srgbClr val="000E5E"/>
                </a:solidFill>
                <a:latin typeface="IBM Plex Sans"/>
              </a:rPr>
              <a:pPr/>
              <a:t>‹#›</a:t>
            </a:fld>
            <a:endParaRPr lang="en-US" dirty="0">
              <a:solidFill>
                <a:srgbClr val="000E5E"/>
              </a:solidFill>
              <a:latin typeface="IBM Plex Sans"/>
            </a:endParaRPr>
          </a:p>
        </p:txBody>
      </p:sp>
    </p:spTree>
    <p:extLst>
      <p:ext uri="{BB962C8B-B14F-4D97-AF65-F5344CB8AC3E}">
        <p14:creationId xmlns:p14="http://schemas.microsoft.com/office/powerpoint/2010/main" val="40623807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userDrawn="1">
  <p:cSld name="1_Cover Slide_Blue_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97" y="0"/>
            <a:ext cx="12190809" cy="6858000"/>
          </a:xfrm>
          <a:prstGeom prst="rect">
            <a:avLst/>
          </a:prstGeom>
        </p:spPr>
      </p:pic>
      <p:sp>
        <p:nvSpPr>
          <p:cNvPr id="10"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13"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Think 2020 / DOC ID / </a:t>
            </a:r>
            <a:r>
              <a:rPr lang="de-DE" dirty="0" err="1"/>
              <a:t>Month</a:t>
            </a:r>
            <a:r>
              <a:rPr lang="de-DE" dirty="0"/>
              <a:t> XX, 2020 / © 2020 IBM Corporation</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75214" y="6228249"/>
            <a:ext cx="811988" cy="329184"/>
          </a:xfrm>
          <a:prstGeom prst="rect">
            <a:avLst/>
          </a:prstGeom>
        </p:spPr>
      </p:pic>
      <p:pic>
        <p:nvPicPr>
          <p:cNvPr id="8" name="Picture 7"/>
          <p:cNvPicPr>
            <a:picLocks noChangeAspect="1"/>
          </p:cNvPicPr>
          <p:nvPr userDrawn="1"/>
        </p:nvPicPr>
        <p:blipFill>
          <a:blip r:embed="rId4"/>
          <a:stretch>
            <a:fillRect/>
          </a:stretch>
        </p:blipFill>
        <p:spPr>
          <a:xfrm>
            <a:off x="10838390" y="292269"/>
            <a:ext cx="1048812" cy="266531"/>
          </a:xfrm>
          <a:prstGeom prst="rect">
            <a:avLst/>
          </a:prstGeom>
        </p:spPr>
      </p:pic>
      <p:sp>
        <p:nvSpPr>
          <p:cNvPr id="11" name="Footer Placeholder 1"/>
          <p:cNvSpPr txBox="1">
            <a:spLocks/>
          </p:cNvSpPr>
          <p:nvPr userDrawn="1"/>
        </p:nvSpPr>
        <p:spPr>
          <a:xfrm>
            <a:off x="10827033" y="764836"/>
            <a:ext cx="1288471" cy="919344"/>
          </a:xfrm>
          <a:prstGeom prst="rect">
            <a:avLst/>
          </a:prstGeom>
        </p:spPr>
        <p:txBody>
          <a:bodyPr vert="horz" lIns="0" tIns="0" rIns="0" bIns="0" rtlCol="0" anchor="t" anchorCtr="0"/>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600" b="1" i="0" dirty="0">
                <a:latin typeface="IBM Plex Sans" charset="0"/>
                <a:ea typeface="IBM Plex Sans" charset="0"/>
                <a:cs typeface="IBM Plex Sans" charset="0"/>
              </a:rPr>
              <a:t>Digital</a:t>
            </a:r>
          </a:p>
          <a:p>
            <a:r>
              <a:rPr lang="de-DE" sz="1600" b="1" i="0" dirty="0">
                <a:latin typeface="IBM Plex Sans" charset="0"/>
                <a:ea typeface="IBM Plex Sans" charset="0"/>
                <a:cs typeface="IBM Plex Sans" charset="0"/>
              </a:rPr>
              <a:t>Event</a:t>
            </a:r>
          </a:p>
          <a:p>
            <a:r>
              <a:rPr lang="de-DE" sz="1600" b="1" i="0" dirty="0">
                <a:latin typeface="IBM Plex Sans" charset="0"/>
                <a:ea typeface="IBM Plex Sans" charset="0"/>
                <a:cs typeface="IBM Plex Sans" charset="0"/>
              </a:rPr>
              <a:t>Experience</a:t>
            </a:r>
            <a:endParaRPr lang="en-US" sz="1600" b="1" i="0" dirty="0">
              <a:latin typeface="IBM Plex Sans" charset="0"/>
              <a:ea typeface="IBM Plex Sans" charset="0"/>
              <a:cs typeface="IBM Plex Sans" charset="0"/>
            </a:endParaRPr>
          </a:p>
        </p:txBody>
      </p:sp>
    </p:spTree>
    <p:extLst>
      <p:ext uri="{BB962C8B-B14F-4D97-AF65-F5344CB8AC3E}">
        <p14:creationId xmlns:p14="http://schemas.microsoft.com/office/powerpoint/2010/main" val="417569622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7120874"/>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6663097"/>
      </p:ext>
    </p:extLst>
  </p:cSld>
  <p:clrMapOvr>
    <a:overrideClrMapping bg1="lt1" tx1="dk1" bg2="lt2" tx2="dk2" accent1="accent1" accent2="accent2" accent3="accent3" accent4="accent4" accent5="accent5" accent6="accent6" hlink="hlink" folHlink="folHlink"/>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1" y="6257438"/>
            <a:ext cx="695452" cy="275721"/>
          </a:xfrm>
          <a:prstGeom prst="rect">
            <a:avLst/>
          </a:prstGeom>
        </p:spPr>
      </p:pic>
      <p:pic>
        <p:nvPicPr>
          <p:cNvPr id="6" name="Picture 5" descr="A close up of a sign&#10;&#10;Description automatically generated">
            <a:extLst>
              <a:ext uri="{FF2B5EF4-FFF2-40B4-BE49-F238E27FC236}">
                <a16:creationId xmlns:a16="http://schemas.microsoft.com/office/drawing/2014/main" id="{B55F1B79-3B06-EB45-B90B-FA8EFE3920D9}"/>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24276152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lvl1pPr algn="ctr">
              <a:defRPr/>
            </a:lvl1pPr>
          </a:lstStyle>
          <a:p>
            <a:endParaRPr lang="en-US" dirty="0"/>
          </a:p>
          <a:p>
            <a:endParaRPr lang="en-US" dirty="0"/>
          </a:p>
          <a:p>
            <a:endParaRPr lang="en-US" dirty="0"/>
          </a:p>
          <a:p>
            <a:endParaRPr lang="en-US" dirty="0"/>
          </a:p>
          <a:p>
            <a:endParaRPr lang="en-US" dirty="0"/>
          </a:p>
          <a:p>
            <a:endParaRPr lang="en-US" dirty="0"/>
          </a:p>
          <a:p>
            <a:r>
              <a:rPr lang="en-US" dirty="0"/>
              <a:t>Click to insert image</a:t>
            </a:r>
          </a:p>
        </p:txBody>
      </p:sp>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00418631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185417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524642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10580165"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201512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68082394"/>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635939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359897"/>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0429988"/>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6047170"/>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670348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913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9274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8215908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65930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335908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81290"/>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542664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838214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18634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613859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28502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037466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9540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6251722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93579565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1452175"/>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604327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14363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231622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9864844"/>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6547821"/>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954026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437458"/>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98345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067594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BD78D-C6BE-9148-8875-717BE77BEC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304801" y="326067"/>
            <a:ext cx="5486401" cy="5918100"/>
          </a:xfrm>
        </p:spPr>
        <p:txBody>
          <a:bodyPr/>
          <a:lstStyle>
            <a:lvl1pPr>
              <a:lnSpc>
                <a:spcPct val="90000"/>
              </a:lnSpc>
              <a:defRPr sz="3199"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IBM Cloud / © 2019 IBM Corporation</a:t>
            </a:r>
            <a:endParaRPr lang="en-US"/>
          </a:p>
        </p:txBody>
      </p:sp>
      <p:pic>
        <p:nvPicPr>
          <p:cNvPr id="10" name="Picture 9">
            <a:extLst>
              <a:ext uri="{FF2B5EF4-FFF2-40B4-BE49-F238E27FC236}">
                <a16:creationId xmlns:a16="http://schemas.microsoft.com/office/drawing/2014/main" id="{50876D31-8AE5-1C4A-AF55-ED311B815D3D}"/>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222591261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1" y="268226"/>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8495579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Edit Master text styles</a:t>
            </a:r>
          </a:p>
          <a:p>
            <a:pPr marL="0" marR="0" lvl="1"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Edit Master text styles</a:t>
            </a:r>
          </a:p>
          <a:p>
            <a:pPr marL="0" marR="0" lvl="1"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Fifth level</a:t>
            </a:r>
            <a:endParaRPr lang="en-US" dirty="0"/>
          </a:p>
        </p:txBody>
      </p:sp>
    </p:spTree>
    <p:extLst>
      <p:ext uri="{BB962C8B-B14F-4D97-AF65-F5344CB8AC3E}">
        <p14:creationId xmlns:p14="http://schemas.microsoft.com/office/powerpoint/2010/main" val="358551303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0"/>
            <a:ext cx="5486400" cy="1338409"/>
          </a:xfrm>
        </p:spPr>
        <p:txBody>
          <a:bodyPr/>
          <a:lstStyle>
            <a:lvl1pPr>
              <a:defRPr sz="2132">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2962044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0"/>
            <a:ext cx="5486400" cy="1338409"/>
          </a:xfrm>
        </p:spPr>
        <p:txBody>
          <a:bodyPr/>
          <a:lstStyle>
            <a:lvl1pPr>
              <a:defRPr sz="2132">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1666893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8"/>
            <a:ext cx="11582400" cy="5964767"/>
          </a:xfrm>
        </p:spPr>
        <p:txBody>
          <a:bodyPr/>
          <a:lstStyle>
            <a:lvl1pPr>
              <a:lnSpc>
                <a:spcPct val="90000"/>
              </a:lnSpc>
              <a:defRPr sz="12796"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3749871444"/>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6916616" cy="6027740"/>
          </a:xfrm>
        </p:spPr>
        <p:txBody>
          <a:bodyPr/>
          <a:lstStyle>
            <a:lvl1pPr marL="156579" indent="-15657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2019 IBM Corporation</a:t>
            </a:r>
          </a:p>
        </p:txBody>
      </p:sp>
    </p:spTree>
    <p:extLst>
      <p:ext uri="{BB962C8B-B14F-4D97-AF65-F5344CB8AC3E}">
        <p14:creationId xmlns:p14="http://schemas.microsoft.com/office/powerpoint/2010/main" val="337789998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21"/>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66309579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8" name="Text Placeholder 7"/>
          <p:cNvSpPr>
            <a:spLocks noGrp="1"/>
          </p:cNvSpPr>
          <p:nvPr>
            <p:ph type="body" sz="quarter" idx="12"/>
          </p:nvPr>
        </p:nvSpPr>
        <p:spPr>
          <a:xfrm>
            <a:off x="304801" y="1499619"/>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035694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57963"/>
            <a:ext cx="5486400" cy="4786207"/>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35281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2641481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 2019 IBM Corporation</a:t>
            </a:r>
          </a:p>
        </p:txBody>
      </p:sp>
      <p:sp>
        <p:nvSpPr>
          <p:cNvPr id="6" name="Content Placeholder 5"/>
          <p:cNvSpPr>
            <a:spLocks noGrp="1"/>
          </p:cNvSpPr>
          <p:nvPr>
            <p:ph sz="quarter" idx="12"/>
          </p:nvPr>
        </p:nvSpPr>
        <p:spPr>
          <a:xfrm>
            <a:off x="304801" y="1327361"/>
            <a:ext cx="5486400" cy="4916809"/>
          </a:xfrm>
        </p:spPr>
        <p:txBody>
          <a:bodyPr/>
          <a:lstStyle>
            <a:lvl1pPr>
              <a:defRPr sz="3199"/>
            </a:lvl1pPr>
          </a:lstStyle>
          <a:p>
            <a:pPr lvl="0"/>
            <a:r>
              <a:rPr lang="en-US"/>
              <a:t>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5212380"/>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6400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57962"/>
            <a:ext cx="2438400" cy="478620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223434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63042"/>
            <a:ext cx="5486400" cy="4781127"/>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970186"/>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7" name="Text Placeholder 6"/>
          <p:cNvSpPr>
            <a:spLocks noGrp="1"/>
          </p:cNvSpPr>
          <p:nvPr>
            <p:ph type="body" sz="quarter" idx="14"/>
          </p:nvPr>
        </p:nvSpPr>
        <p:spPr>
          <a:xfrm>
            <a:off x="304801" y="1463042"/>
            <a:ext cx="2438400" cy="478112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6121100"/>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6400800"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2556730"/>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1"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20522536"/>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242937484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43907631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362882079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12" name="Text Placeholder 11"/>
          <p:cNvSpPr>
            <a:spLocks noGrp="1"/>
          </p:cNvSpPr>
          <p:nvPr>
            <p:ph type="body" sz="quarter" idx="13"/>
          </p:nvPr>
        </p:nvSpPr>
        <p:spPr>
          <a:xfrm>
            <a:off x="304801" y="243843"/>
            <a:ext cx="5486400" cy="400049"/>
          </a:xfrm>
        </p:spPr>
        <p:txBody>
          <a:bodyPr/>
          <a:lstStyle>
            <a:lvl1pPr>
              <a:defRPr sz="2132"/>
            </a:lvl1pPr>
          </a:lstStyle>
          <a:p>
            <a:pPr lvl="0"/>
            <a:r>
              <a:rPr lang="en-US"/>
              <a:t>Edit Master text styles</a:t>
            </a:r>
          </a:p>
        </p:txBody>
      </p:sp>
      <p:sp>
        <p:nvSpPr>
          <p:cNvPr id="7" name="Text Placeholder 6"/>
          <p:cNvSpPr>
            <a:spLocks noGrp="1"/>
          </p:cNvSpPr>
          <p:nvPr>
            <p:ph type="body" sz="quarter" idx="14"/>
          </p:nvPr>
        </p:nvSpPr>
        <p:spPr>
          <a:xfrm>
            <a:off x="304801" y="1463042"/>
            <a:ext cx="5486400" cy="4651641"/>
          </a:xfrm>
        </p:spPr>
        <p:txBody>
          <a:bodyPr/>
          <a:lstStyle>
            <a:lvl1pPr>
              <a:defRPr sz="2132"/>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6721242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64592" rIns="228600" bIns="228600"/>
          <a:lstStyle>
            <a:lvl1pPr>
              <a:defRPr sz="64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96295057"/>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1" y="3429003"/>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6000"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86155085"/>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0281399"/>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3128823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4052901082"/>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2">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2027871829"/>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304801"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70089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7" name="Text Placeholder 6"/>
          <p:cNvSpPr>
            <a:spLocks noGrp="1"/>
          </p:cNvSpPr>
          <p:nvPr>
            <p:ph type="body" sz="quarter" idx="12"/>
          </p:nvPr>
        </p:nvSpPr>
        <p:spPr>
          <a:xfrm>
            <a:off x="304801"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678728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7" name="Text Placeholder 6"/>
          <p:cNvSpPr>
            <a:spLocks noGrp="1"/>
          </p:cNvSpPr>
          <p:nvPr>
            <p:ph type="body" sz="quarter" idx="12"/>
          </p:nvPr>
        </p:nvSpPr>
        <p:spPr>
          <a:xfrm>
            <a:off x="304801"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54628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945024027"/>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91" y="1402080"/>
            <a:ext cx="5620011" cy="4608576"/>
          </a:xfrm>
        </p:spPr>
        <p:txBody>
          <a:bodyPr/>
          <a:lstStyle>
            <a:lvl1pPr marL="156579" indent="-156579">
              <a:tabLst/>
              <a:defRPr sz="3199"/>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7945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2787372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
        <p:nvSpPr>
          <p:cNvPr id="6" name="Text Placeholder 5"/>
          <p:cNvSpPr>
            <a:spLocks noGrp="1"/>
          </p:cNvSpPr>
          <p:nvPr>
            <p:ph type="body" sz="quarter" idx="12"/>
          </p:nvPr>
        </p:nvSpPr>
        <p:spPr>
          <a:xfrm>
            <a:off x="304801" y="256034"/>
            <a:ext cx="2438400" cy="5878660"/>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875548346"/>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spTree>
    <p:extLst>
      <p:ext uri="{BB962C8B-B14F-4D97-AF65-F5344CB8AC3E}">
        <p14:creationId xmlns:p14="http://schemas.microsoft.com/office/powerpoint/2010/main" val="1998648006"/>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88247"/>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2019 IBM Corporation</a:t>
            </a:r>
            <a:endParaRPr lang="en-US"/>
          </a:p>
        </p:txBody>
      </p:sp>
      <p:sp>
        <p:nvSpPr>
          <p:cNvPr id="6" name="Text Placeholder 5"/>
          <p:cNvSpPr>
            <a:spLocks noGrp="1"/>
          </p:cNvSpPr>
          <p:nvPr>
            <p:ph type="body" sz="quarter" idx="12"/>
          </p:nvPr>
        </p:nvSpPr>
        <p:spPr>
          <a:xfrm>
            <a:off x="304801" y="1524000"/>
            <a:ext cx="5486400" cy="4779264"/>
          </a:xfrm>
        </p:spPr>
        <p:txBody>
          <a:bodyPr/>
          <a:lstStyle>
            <a:lvl1pPr marL="0" indent="0">
              <a:spcBef>
                <a:spcPts val="0"/>
              </a:spcBef>
              <a:tabLst>
                <a:tab pos="5251727" algn="dec"/>
              </a:tabLst>
              <a:defRPr sz="1467"/>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Edit Master text styles</a:t>
            </a:r>
          </a:p>
        </p:txBody>
      </p:sp>
    </p:spTree>
    <p:extLst>
      <p:ext uri="{BB962C8B-B14F-4D97-AF65-F5344CB8AC3E}">
        <p14:creationId xmlns:p14="http://schemas.microsoft.com/office/powerpoint/2010/main" val="850980885"/>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2201708402"/>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2019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8457756"/>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92"/>
            <a:ext cx="3048000" cy="135225"/>
          </a:xfrm>
          <a:prstGeom prst="rect">
            <a:avLst/>
          </a:prstGeom>
        </p:spPr>
        <p:txBody>
          <a:bodyPr/>
          <a:lstStyle/>
          <a:p>
            <a:r>
              <a:rPr lang="en-US" dirty="0"/>
              <a:t>IBM / © 2019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76667425"/>
      </p:ext>
    </p:extLst>
  </p:cSld>
  <p:clrMapOvr>
    <a:overrideClrMapping bg1="lt1" tx1="dk1" bg2="lt2" tx2="dk2" accent1="accent1" accent2="accent2" accent3="accent3" accent4="accent4" accent5="accent5" accent6="accent6" hlink="hlink" folHlink="folHlink"/>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Click to edit Master text styles</a:t>
            </a:r>
          </a:p>
          <a:p>
            <a:pPr marL="0" marR="0" lvl="1"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Click to edit Master text styles</a:t>
            </a:r>
          </a:p>
          <a:p>
            <a:pPr marL="0" marR="0" lvl="1"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Fifth level</a:t>
            </a:r>
            <a:endParaRPr lang="en-US" dirty="0"/>
          </a:p>
        </p:txBody>
      </p:sp>
      <p:sp>
        <p:nvSpPr>
          <p:cNvPr id="12"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de-DE" dirty="0"/>
              <a:t>InnerCircle 2020 / © 2020 IBM Corporation</a:t>
            </a:r>
            <a:endParaRPr lang="en-US" dirty="0"/>
          </a:p>
        </p:txBody>
      </p:sp>
      <p:sp>
        <p:nvSpPr>
          <p:cNvPr id="14"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a:t>
            </a:r>
            <a:endParaRPr lang="en-US" sz="1333" dirty="0">
              <a:solidFill>
                <a:schemeClr val="bg2"/>
              </a:solidFill>
            </a:endParaRPr>
          </a:p>
        </p:txBody>
      </p:sp>
    </p:spTree>
    <p:extLst>
      <p:ext uri="{BB962C8B-B14F-4D97-AF65-F5344CB8AC3E}">
        <p14:creationId xmlns:p14="http://schemas.microsoft.com/office/powerpoint/2010/main" val="357296769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BD78D-C6BE-9148-8875-717BE77BEC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dirty="0"/>
              <a:t>IBM Cloud / © 2019 IBM Corporation</a:t>
            </a:r>
            <a:endParaRPr lang="en-US" dirty="0"/>
          </a:p>
        </p:txBody>
      </p:sp>
      <p:pic>
        <p:nvPicPr>
          <p:cNvPr id="10" name="Picture 9">
            <a:extLst>
              <a:ext uri="{FF2B5EF4-FFF2-40B4-BE49-F238E27FC236}">
                <a16:creationId xmlns:a16="http://schemas.microsoft.com/office/drawing/2014/main" id="{50876D31-8AE5-1C4A-AF55-ED311B815D3D}"/>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52613836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428362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3" y="3429000"/>
            <a:ext cx="3425952"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413166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6668655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77526164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567072406"/>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393501230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Tree>
    <p:extLst>
      <p:ext uri="{BB962C8B-B14F-4D97-AF65-F5344CB8AC3E}">
        <p14:creationId xmlns:p14="http://schemas.microsoft.com/office/powerpoint/2010/main" val="279542522"/>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15078281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4621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09703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02077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338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7052687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19985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07467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32492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676290816"/>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785450389"/>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3245705192"/>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160659399"/>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591215306"/>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729193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141734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711111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4875190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524015043"/>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827194576"/>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14705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21904"/>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07682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3062185123"/>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549292"/>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3763485611"/>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7698571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412537"/>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84582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283525708"/>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643103081"/>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84317" y="5755362"/>
            <a:ext cx="914400" cy="847345"/>
          </a:xfrm>
          <a:prstGeom prst="rect">
            <a:avLst/>
          </a:prstGeom>
        </p:spPr>
      </p:pic>
    </p:spTree>
    <p:extLst>
      <p:ext uri="{BB962C8B-B14F-4D97-AF65-F5344CB8AC3E}">
        <p14:creationId xmlns:p14="http://schemas.microsoft.com/office/powerpoint/2010/main" val="82833408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94769244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20225003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831074107"/>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96980583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084637036"/>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71436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10580165"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81838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9014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277636421"/>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68788805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852901214"/>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42589813"/>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0650926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62319919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10"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000821135"/>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4036486269"/>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856770775"/>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4117780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0910689"/>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591902176"/>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67966697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4259417904"/>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1777494572"/>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4074576684"/>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82094639"/>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3"/>
          <p:cNvSpPr>
            <a:spLocks noGrp="1"/>
          </p:cNvSpPr>
          <p:nvPr>
            <p:ph type="ftr" sz="quarter" idx="11"/>
          </p:nvPr>
        </p:nvSpPr>
        <p:spPr>
          <a:xfrm>
            <a:off x="304800" y="6435307"/>
            <a:ext cx="8534400" cy="182880"/>
          </a:xfrm>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327418771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3514816504"/>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989493262"/>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2509256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3626231627"/>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766922684"/>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003258613"/>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97034130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738568618"/>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2495124152"/>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447060"/>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896186176"/>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004141" y="2098345"/>
            <a:ext cx="2182368" cy="2022328"/>
          </a:xfrm>
          <a:prstGeom prst="rect">
            <a:avLst/>
          </a:prstGeom>
        </p:spPr>
      </p:pic>
    </p:spTree>
    <p:extLst>
      <p:ext uri="{BB962C8B-B14F-4D97-AF65-F5344CB8AC3E}">
        <p14:creationId xmlns:p14="http://schemas.microsoft.com/office/powerpoint/2010/main" val="274231301"/>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763" y="962025"/>
            <a:ext cx="11934827"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60" name="Title 59"/>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66507F6E-B638-884E-ADA3-4DB99DF0B931}"/>
              </a:ext>
            </a:extLst>
          </p:cNvPr>
          <p:cNvSpPr txBox="1"/>
          <p:nvPr userDrawn="1"/>
        </p:nvSpPr>
        <p:spPr>
          <a:xfrm>
            <a:off x="304800" y="6309361"/>
            <a:ext cx="3694907" cy="338554"/>
          </a:xfrm>
          <a:prstGeom prst="rect">
            <a:avLst/>
          </a:prstGeom>
          <a:noFill/>
        </p:spPr>
        <p:txBody>
          <a:bodyPr wrap="square" rtlCol="0">
            <a:spAutoFit/>
          </a:bodyPr>
          <a:lstStyle/>
          <a:p>
            <a:pPr algn="l"/>
            <a:r>
              <a:rPr lang="en-US" sz="1600" b="0" dirty="0">
                <a:solidFill>
                  <a:schemeClr val="bg2"/>
                </a:solidFill>
              </a:rPr>
              <a:t>Watson Financial Crimes Insight</a:t>
            </a:r>
          </a:p>
        </p:txBody>
      </p:sp>
    </p:spTree>
    <p:extLst>
      <p:ext uri="{BB962C8B-B14F-4D97-AF65-F5344CB8AC3E}">
        <p14:creationId xmlns:p14="http://schemas.microsoft.com/office/powerpoint/2010/main" val="4243128250"/>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cSld name="title, text (three columns)">
    <p:bg>
      <p:bgPr>
        <a:solidFill>
          <a:srgbClr val="0062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292608" y="1658112"/>
            <a:ext cx="5510784" cy="4336288"/>
          </a:xfrm>
        </p:spPr>
        <p:txBody>
          <a:bodyPr rIns="228600"/>
          <a:lstStyle>
            <a:lvl1pPr>
              <a:spcBef>
                <a:spcPts val="800"/>
              </a:spcBef>
              <a:defRPr sz="1867"/>
            </a:lvl1pPr>
            <a:lvl2pPr>
              <a:spcBef>
                <a:spcPts val="800"/>
              </a:spcBef>
              <a:defRPr sz="1867"/>
            </a:lvl2pPr>
            <a:lvl3pPr>
              <a:spcBef>
                <a:spcPts val="800"/>
              </a:spcBef>
              <a:defRPr sz="1867"/>
            </a:lvl3pPr>
            <a:lvl4pPr>
              <a:spcBef>
                <a:spcPts val="800"/>
              </a:spcBef>
              <a:defRPr sz="1867"/>
            </a:lvl4pPr>
            <a:lvl5pPr>
              <a:spcBef>
                <a:spcPts val="800"/>
              </a:spcBef>
              <a:defRPr sz="1867"/>
            </a:lvl5pPr>
          </a:lstStyle>
          <a:p>
            <a:pPr lvl="0"/>
            <a:r>
              <a:rPr lang="en-US" dirty="0"/>
              <a:t>As we approach the climax, we need to contextualize IBM within the customer's world. Build trust and make an impact by crafting a short statement or claim, low on superlatives but high on outcomes.(Arial Regular 24pt, max character with bullet points 199, without bullet points 580)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a:extLst>
              <a:ext uri="{FF2B5EF4-FFF2-40B4-BE49-F238E27FC236}">
                <a16:creationId xmlns:a16="http://schemas.microsoft.com/office/drawing/2014/main" id="{62DC1DD7-C34D-3F4F-BC6F-98AE5B964A2E}"/>
              </a:ext>
            </a:extLst>
          </p:cNvPr>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dirty="0"/>
              <a:t>Business unit name / </a:t>
            </a:r>
            <a:fld id="{AEAD3F49-1527-664E-A9BB-F4DFCA493D4B}" type="datetime3">
              <a:rPr lang="en-US" smtClean="0"/>
              <a:pPr/>
              <a:t>26 October 2021</a:t>
            </a:fld>
            <a:r>
              <a:rPr lang="en-US" dirty="0"/>
              <a:t> / © 2019 IBM Corporation</a:t>
            </a:r>
          </a:p>
        </p:txBody>
      </p:sp>
    </p:spTree>
    <p:extLst>
      <p:ext uri="{BB962C8B-B14F-4D97-AF65-F5344CB8AC3E}">
        <p14:creationId xmlns:p14="http://schemas.microsoft.com/office/powerpoint/2010/main" val="6739939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61174122"/>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r>
              <a:rPr lang="en-US" dirty="0"/>
              <a:t>© 2019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84318" y="5752825"/>
            <a:ext cx="914399" cy="852419"/>
          </a:xfrm>
          <a:prstGeom prst="rect">
            <a:avLst/>
          </a:prstGeom>
        </p:spPr>
      </p:pic>
    </p:spTree>
    <p:extLst>
      <p:ext uri="{BB962C8B-B14F-4D97-AF65-F5344CB8AC3E}">
        <p14:creationId xmlns:p14="http://schemas.microsoft.com/office/powerpoint/2010/main" val="1279767641"/>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cSld name="title, text (two columns) color bloc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6">
            <a:extLst>
              <a:ext uri="{FF2B5EF4-FFF2-40B4-BE49-F238E27FC236}">
                <a16:creationId xmlns:a16="http://schemas.microsoft.com/office/drawing/2014/main" id="{80A1B7DF-8DEF-2742-A2CA-3892BE337CDA}"/>
              </a:ext>
            </a:extLst>
          </p:cNvPr>
          <p:cNvSpPr>
            <a:spLocks noGrp="1"/>
          </p:cNvSpPr>
          <p:nvPr>
            <p:ph type="ftr" sz="quarter" idx="3"/>
          </p:nvPr>
        </p:nvSpPr>
        <p:spPr>
          <a:xfrm>
            <a:off x="304888" y="6383869"/>
            <a:ext cx="5486312" cy="222249"/>
          </a:xfrm>
          <a:prstGeom prst="rect">
            <a:avLst/>
          </a:prstGeom>
        </p:spPr>
        <p:txBody>
          <a:bodyPr vert="horz" lIns="0" tIns="0" rIns="0" bIns="0" rtlCol="0" anchor="ctr"/>
          <a:lstStyle>
            <a:lvl1pPr marL="0" marR="0" indent="0" algn="l" defTabSz="914598" rtl="0" eaLnBrk="1" fontAlgn="auto" latinLnBrk="0" hangingPunct="1">
              <a:lnSpc>
                <a:spcPct val="100000"/>
              </a:lnSpc>
              <a:spcBef>
                <a:spcPts val="0"/>
              </a:spcBef>
              <a:spcAft>
                <a:spcPts val="0"/>
              </a:spcAft>
              <a:buClrTx/>
              <a:buSzTx/>
              <a:buFontTx/>
              <a:buNone/>
              <a:tabLst/>
              <a:defRPr sz="800">
                <a:solidFill>
                  <a:schemeClr val="tx1"/>
                </a:solidFill>
                <a:latin typeface="+mn-lt"/>
              </a:defRPr>
            </a:lvl1pPr>
          </a:lstStyle>
          <a:p>
            <a:r>
              <a:rPr lang="en-US" dirty="0"/>
              <a:t>Business unit name / </a:t>
            </a:r>
            <a:fld id="{A69DA1A2-46FE-0143-BAA3-B8834980A67C}" type="datetime3">
              <a:rPr lang="en-US" smtClean="0"/>
              <a:pPr/>
              <a:t>26 October 2021</a:t>
            </a:fld>
            <a:r>
              <a:rPr lang="en-US" dirty="0"/>
              <a:t> / © 2019 IBM Corporation</a:t>
            </a:r>
          </a:p>
        </p:txBody>
      </p:sp>
    </p:spTree>
    <p:extLst>
      <p:ext uri="{BB962C8B-B14F-4D97-AF65-F5344CB8AC3E}">
        <p14:creationId xmlns:p14="http://schemas.microsoft.com/office/powerpoint/2010/main" val="714378986"/>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x">
  <p:cSld name="Big Image - Black">
    <p:bg>
      <p:bgPr>
        <a:solidFill>
          <a:srgbClr val="FFFFFF"/>
        </a:solidFill>
        <a:effectLst/>
      </p:bgPr>
    </p:bg>
    <p:spTree>
      <p:nvGrpSpPr>
        <p:cNvPr id="1" name=""/>
        <p:cNvGrpSpPr/>
        <p:nvPr/>
      </p:nvGrpSpPr>
      <p:grpSpPr>
        <a:xfrm>
          <a:off x="0" y="0"/>
          <a:ext cx="0" cy="0"/>
          <a:chOff x="0" y="0"/>
          <a:chExt cx="0" cy="0"/>
        </a:xfrm>
      </p:grpSpPr>
      <p:sp>
        <p:nvSpPr>
          <p:cNvPr id="274" name="Rectangle"/>
          <p:cNvSpPr/>
          <p:nvPr/>
        </p:nvSpPr>
        <p:spPr>
          <a:xfrm>
            <a:off x="-29218" y="-4630"/>
            <a:ext cx="3854396" cy="6867259"/>
          </a:xfrm>
          <a:prstGeom prst="rect">
            <a:avLst/>
          </a:prstGeom>
          <a:solidFill>
            <a:srgbClr val="000000"/>
          </a:solidFill>
          <a:ln w="12700">
            <a:miter lim="400000"/>
          </a:ln>
        </p:spPr>
        <p:txBody>
          <a:bodyPr lIns="0" tIns="0" rIns="0" bIns="0"/>
          <a:lstStyle/>
          <a:p>
            <a:pPr algn="l" defTabSz="914354">
              <a:defRPr sz="3400" b="0">
                <a:latin typeface="IBM Plex Sans"/>
                <a:ea typeface="IBM Plex Sans"/>
                <a:cs typeface="IBM Plex Sans"/>
                <a:sym typeface="IBM Plex Sans"/>
              </a:defRPr>
            </a:pPr>
            <a:endParaRPr sz="1700" dirty="0"/>
          </a:p>
        </p:txBody>
      </p:sp>
      <p:sp>
        <p:nvSpPr>
          <p:cNvPr id="275" name="SECTION NAME  /…"/>
          <p:cNvSpPr txBox="1">
            <a:spLocks noGrp="1"/>
          </p:cNvSpPr>
          <p:nvPr>
            <p:ph type="body" sz="quarter" idx="13"/>
          </p:nvPr>
        </p:nvSpPr>
        <p:spPr>
          <a:xfrm>
            <a:off x="401310" y="393968"/>
            <a:ext cx="5680399" cy="1231104"/>
          </a:xfrm>
          <a:prstGeom prst="rect">
            <a:avLst/>
          </a:prstGeom>
        </p:spPr>
        <p:txBody>
          <a:bodyPr wrap="none" lIns="121919" tIns="121919" rIns="121919" bIns="121919" anchor="t">
            <a:spAutoFit/>
          </a:bodyPr>
          <a:lstStyle>
            <a:lvl1pPr marL="0" indent="0">
              <a:spcBef>
                <a:spcPts val="0"/>
              </a:spcBef>
              <a:buSzTx/>
              <a:buNone/>
              <a:defRPr sz="4267" b="1">
                <a:solidFill>
                  <a:srgbClr val="FFFFFF"/>
                </a:solidFill>
                <a:latin typeface="IBM Plex Sans Light"/>
                <a:sym typeface="IBM Plex Sans Light"/>
              </a:defRPr>
            </a:lvl1pPr>
          </a:lstStyle>
          <a:p>
            <a:pPr marL="0" lvl="0" indent="0">
              <a:spcBef>
                <a:spcPts val="0"/>
              </a:spcBef>
              <a:buSzTx/>
              <a:buNone/>
              <a:defRPr sz="3200" b="1">
                <a:solidFill>
                  <a:srgbClr val="FFFFFF"/>
                </a:solidFill>
                <a:latin typeface="IBM Plex Sans Light"/>
                <a:ea typeface="IBM Plex Sans Light"/>
                <a:cs typeface="IBM Plex Sans Light"/>
                <a:sym typeface="IBM Plex Sans Light"/>
              </a:defRPr>
            </a:pPr>
            <a:r>
              <a:rPr lang="en-US">
                <a:solidFill>
                  <a:srgbClr val="929292"/>
                </a:solidFill>
              </a:rPr>
              <a:t>Click to edit Master text styles</a:t>
            </a:r>
          </a:p>
          <a:p>
            <a:pPr marL="0" lvl="1" indent="0">
              <a:spcBef>
                <a:spcPts val="0"/>
              </a:spcBef>
              <a:buSzTx/>
              <a:buNone/>
              <a:defRPr sz="3200" b="1">
                <a:solidFill>
                  <a:srgbClr val="FFFFFF"/>
                </a:solidFill>
                <a:latin typeface="IBM Plex Sans Light"/>
                <a:ea typeface="IBM Plex Sans Light"/>
                <a:cs typeface="IBM Plex Sans Light"/>
                <a:sym typeface="IBM Plex Sans Light"/>
              </a:defRPr>
            </a:pPr>
            <a:r>
              <a:rPr lang="en-US">
                <a:solidFill>
                  <a:srgbClr val="929292"/>
                </a:solidFill>
              </a:rPr>
              <a:t>Second level</a:t>
            </a:r>
          </a:p>
        </p:txBody>
      </p:sp>
      <p:sp>
        <p:nvSpPr>
          <p:cNvPr id="276" name="Place image(s) here…"/>
          <p:cNvSpPr txBox="1">
            <a:spLocks noGrp="1"/>
          </p:cNvSpPr>
          <p:nvPr>
            <p:ph type="body" sz="quarter" idx="14"/>
          </p:nvPr>
        </p:nvSpPr>
        <p:spPr>
          <a:xfrm>
            <a:off x="5130029" y="2571752"/>
            <a:ext cx="5778771" cy="9233297"/>
          </a:xfrm>
          <a:prstGeom prst="rect">
            <a:avLst/>
          </a:prstGeom>
        </p:spPr>
        <p:txBody>
          <a:bodyPr anchor="t">
            <a:spAutoFit/>
          </a:bodyPr>
          <a:lstStyle>
            <a:lvl1pPr marL="0" indent="0" algn="ctr">
              <a:spcBef>
                <a:spcPts val="0"/>
              </a:spcBef>
              <a:buSzTx/>
              <a:buNone/>
              <a:defRPr sz="13333">
                <a:solidFill>
                  <a:srgbClr val="D5D5D5"/>
                </a:solidFill>
                <a:latin typeface="IBM Plex Sans Light"/>
                <a:sym typeface="IBM Plex Sans Light"/>
              </a:defRPr>
            </a:lvl1pPr>
          </a:lstStyle>
          <a:p>
            <a:pPr marL="0" lvl="0" indent="0" algn="ctr">
              <a:spcBef>
                <a:spcPts val="0"/>
              </a:spcBef>
              <a:buSzTx/>
              <a:buNone/>
              <a:defRPr sz="10000">
                <a:solidFill>
                  <a:srgbClr val="D5D5D5"/>
                </a:solidFill>
                <a:latin typeface="IBM Plex Sans Light"/>
                <a:ea typeface="IBM Plex Sans Light"/>
                <a:cs typeface="IBM Plex Sans Light"/>
                <a:sym typeface="IBM Plex Sans Light"/>
              </a:defRPr>
            </a:pPr>
            <a:r>
              <a:rPr lang="en-US"/>
              <a:t>Click to edit Master text styles</a:t>
            </a:r>
          </a:p>
          <a:p>
            <a:pPr marL="0" lvl="1" indent="0" algn="ctr">
              <a:spcBef>
                <a:spcPts val="0"/>
              </a:spcBef>
              <a:buSzTx/>
              <a:buNone/>
              <a:defRPr sz="10000">
                <a:solidFill>
                  <a:srgbClr val="D5D5D5"/>
                </a:solidFill>
                <a:latin typeface="IBM Plex Sans Light"/>
                <a:ea typeface="IBM Plex Sans Light"/>
                <a:cs typeface="IBM Plex Sans Light"/>
                <a:sym typeface="IBM Plex Sans Light"/>
              </a:defRPr>
            </a:pPr>
            <a:r>
              <a:rPr lang="en-US"/>
              <a:t>Second level</a:t>
            </a:r>
          </a:p>
        </p:txBody>
      </p:sp>
      <p:sp>
        <p:nvSpPr>
          <p:cNvPr id="277" name="Page content goes here. Page content goes here. Page content goes here."/>
          <p:cNvSpPr txBox="1">
            <a:spLocks noGrp="1"/>
          </p:cNvSpPr>
          <p:nvPr>
            <p:ph type="body" sz="quarter" idx="15"/>
          </p:nvPr>
        </p:nvSpPr>
        <p:spPr>
          <a:xfrm>
            <a:off x="420063" y="1512631"/>
            <a:ext cx="2972635" cy="574644"/>
          </a:xfrm>
          <a:prstGeom prst="rect">
            <a:avLst/>
          </a:prstGeom>
        </p:spPr>
        <p:txBody>
          <a:bodyPr anchor="t">
            <a:spAutoFit/>
          </a:bodyPr>
          <a:lstStyle>
            <a:lvl1pPr marL="0" indent="0">
              <a:spcBef>
                <a:spcPts val="0"/>
              </a:spcBef>
              <a:buSzTx/>
              <a:buNone/>
              <a:defRPr>
                <a:solidFill>
                  <a:srgbClr val="FFFFFF"/>
                </a:solidFill>
                <a:latin typeface="IBM Plex Sans Light"/>
                <a:ea typeface="IBM Plex Sans Light"/>
                <a:cs typeface="IBM Plex Sans Light"/>
                <a:sym typeface="IBM Plex Sans Light"/>
              </a:defRPr>
            </a:lvl1pPr>
          </a:lstStyle>
          <a:p>
            <a:pPr lvl="0"/>
            <a:r>
              <a:rPr lang="en-US"/>
              <a:t>Click to edit Master text styles</a:t>
            </a:r>
          </a:p>
        </p:txBody>
      </p:sp>
      <p:sp>
        <p:nvSpPr>
          <p:cNvPr id="279" name="Slide Number"/>
          <p:cNvSpPr txBox="1">
            <a:spLocks noGrp="1"/>
          </p:cNvSpPr>
          <p:nvPr>
            <p:ph type="sldNum" sz="quarter" idx="2"/>
          </p:nvPr>
        </p:nvSpPr>
        <p:spPr>
          <a:xfrm>
            <a:off x="5970596" y="6540500"/>
            <a:ext cx="244459" cy="235963"/>
          </a:xfrm>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260944792"/>
      </p:ext>
    </p:extLst>
  </p:cSld>
  <p:clrMapOvr>
    <a:masterClrMapping/>
  </p:clrMapOvr>
  <p:transition spd="med"/>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BD78D-C6BE-9148-8875-717BE77BEC6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304801" y="326067"/>
            <a:ext cx="5486401" cy="5918100"/>
          </a:xfrm>
        </p:spPr>
        <p:txBody>
          <a:bodyPr/>
          <a:lstStyle>
            <a:lvl1pPr>
              <a:lnSpc>
                <a:spcPct val="90000"/>
              </a:lnSpc>
              <a:defRPr sz="3199"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 2020 IBM Corporation - IBM Internal &amp; Business Partner Use</a:t>
            </a:r>
          </a:p>
        </p:txBody>
      </p:sp>
      <p:pic>
        <p:nvPicPr>
          <p:cNvPr id="10" name="Picture 9">
            <a:extLst>
              <a:ext uri="{FF2B5EF4-FFF2-40B4-BE49-F238E27FC236}">
                <a16:creationId xmlns:a16="http://schemas.microsoft.com/office/drawing/2014/main" id="{50876D31-8AE5-1C4A-AF55-ED311B815D3D}"/>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834289145"/>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 2020 IBM Corporation - IBM Internal &amp; Business Partner Use</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1" y="268226"/>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68125387"/>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Edit Master text styles</a:t>
            </a:r>
          </a:p>
          <a:p>
            <a:pPr marL="0" marR="0" lvl="1"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Edit Master text styles</a:t>
            </a:r>
          </a:p>
          <a:p>
            <a:pPr marL="0" marR="0" lvl="1"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Fifth level</a:t>
            </a:r>
            <a:endParaRPr lang="en-US" dirty="0"/>
          </a:p>
        </p:txBody>
      </p:sp>
    </p:spTree>
    <p:extLst>
      <p:ext uri="{BB962C8B-B14F-4D97-AF65-F5344CB8AC3E}">
        <p14:creationId xmlns:p14="http://schemas.microsoft.com/office/powerpoint/2010/main" val="1259036192"/>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0"/>
            <a:ext cx="5486400" cy="1338409"/>
          </a:xfrm>
        </p:spPr>
        <p:txBody>
          <a:bodyPr/>
          <a:lstStyle>
            <a:lvl1pPr>
              <a:defRPr sz="2132">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2020 IBM Corporation - IBM Internal &amp; Business Partner Use</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215200748"/>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0"/>
            <a:ext cx="5486400" cy="1338409"/>
          </a:xfrm>
        </p:spPr>
        <p:txBody>
          <a:bodyPr/>
          <a:lstStyle>
            <a:lvl1pPr>
              <a:defRPr sz="2132">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2020 IBM Corporation - IBM Internal &amp; Business Partner Use</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48546633"/>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8"/>
            <a:ext cx="11582400" cy="5964767"/>
          </a:xfrm>
        </p:spPr>
        <p:txBody>
          <a:bodyPr/>
          <a:lstStyle>
            <a:lvl1pPr>
              <a:lnSpc>
                <a:spcPct val="90000"/>
              </a:lnSpc>
              <a:defRPr sz="12796"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2499241839"/>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6916616" cy="6027740"/>
          </a:xfrm>
        </p:spPr>
        <p:txBody>
          <a:bodyPr/>
          <a:lstStyle>
            <a:lvl1pPr marL="156579" indent="-15657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 2020 IBM Corporation - IBM Internal &amp; Business Partner Use</a:t>
            </a:r>
          </a:p>
        </p:txBody>
      </p:sp>
    </p:spTree>
    <p:extLst>
      <p:ext uri="{BB962C8B-B14F-4D97-AF65-F5344CB8AC3E}">
        <p14:creationId xmlns:p14="http://schemas.microsoft.com/office/powerpoint/2010/main" val="14353477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183340"/>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21"/>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73226491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8" name="Text Placeholder 7"/>
          <p:cNvSpPr>
            <a:spLocks noGrp="1"/>
          </p:cNvSpPr>
          <p:nvPr>
            <p:ph type="body" sz="quarter" idx="12"/>
          </p:nvPr>
        </p:nvSpPr>
        <p:spPr>
          <a:xfrm>
            <a:off x="304801" y="1499619"/>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95707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6400800" y="1457960"/>
            <a:ext cx="5486400" cy="4786208"/>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57963"/>
            <a:ext cx="5486400" cy="4786207"/>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00345"/>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 2020 IBM Corporation - IBM Internal &amp; Business Partner Use</a:t>
            </a:r>
          </a:p>
        </p:txBody>
      </p:sp>
      <p:sp>
        <p:nvSpPr>
          <p:cNvPr id="6" name="Content Placeholder 5"/>
          <p:cNvSpPr>
            <a:spLocks noGrp="1"/>
          </p:cNvSpPr>
          <p:nvPr>
            <p:ph sz="quarter" idx="12"/>
          </p:nvPr>
        </p:nvSpPr>
        <p:spPr>
          <a:xfrm>
            <a:off x="304801" y="1327361"/>
            <a:ext cx="5486400" cy="4916809"/>
          </a:xfrm>
        </p:spPr>
        <p:txBody>
          <a:bodyPr/>
          <a:lstStyle>
            <a:lvl1pPr>
              <a:defRPr sz="3199"/>
            </a:lvl1pPr>
          </a:lstStyle>
          <a:p>
            <a:pPr lvl="0"/>
            <a:r>
              <a:rPr lang="en-US"/>
              <a:t>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913065"/>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6400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57962"/>
            <a:ext cx="2438400" cy="478620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91269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1" y="1463042"/>
            <a:ext cx="5486400" cy="4781127"/>
          </a:xfrm>
        </p:spPr>
        <p:txBody>
          <a:bodyPr/>
          <a:lstStyle>
            <a:lvl1pPr>
              <a:defRPr sz="213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163567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7" name="Text Placeholder 6"/>
          <p:cNvSpPr>
            <a:spLocks noGrp="1"/>
          </p:cNvSpPr>
          <p:nvPr>
            <p:ph type="body" sz="quarter" idx="14"/>
          </p:nvPr>
        </p:nvSpPr>
        <p:spPr>
          <a:xfrm>
            <a:off x="304801" y="1463042"/>
            <a:ext cx="2438400" cy="478112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171363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6400800"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67604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1"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219119087"/>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5956709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3714268577"/>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3898064577"/>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1040439133"/>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12" name="Text Placeholder 11"/>
          <p:cNvSpPr>
            <a:spLocks noGrp="1"/>
          </p:cNvSpPr>
          <p:nvPr>
            <p:ph type="body" sz="quarter" idx="13"/>
          </p:nvPr>
        </p:nvSpPr>
        <p:spPr>
          <a:xfrm>
            <a:off x="304801" y="243843"/>
            <a:ext cx="5486400" cy="400049"/>
          </a:xfrm>
        </p:spPr>
        <p:txBody>
          <a:bodyPr/>
          <a:lstStyle>
            <a:lvl1pPr>
              <a:defRPr sz="2132"/>
            </a:lvl1pPr>
          </a:lstStyle>
          <a:p>
            <a:pPr lvl="0"/>
            <a:r>
              <a:rPr lang="en-US"/>
              <a:t>Edit Master text styles</a:t>
            </a:r>
          </a:p>
        </p:txBody>
      </p:sp>
      <p:sp>
        <p:nvSpPr>
          <p:cNvPr id="7" name="Text Placeholder 6"/>
          <p:cNvSpPr>
            <a:spLocks noGrp="1"/>
          </p:cNvSpPr>
          <p:nvPr>
            <p:ph type="body" sz="quarter" idx="14"/>
          </p:nvPr>
        </p:nvSpPr>
        <p:spPr>
          <a:xfrm>
            <a:off x="304801" y="1463042"/>
            <a:ext cx="5486400" cy="4651641"/>
          </a:xfrm>
        </p:spPr>
        <p:txBody>
          <a:bodyPr/>
          <a:lstStyle>
            <a:lvl1pPr>
              <a:defRPr sz="2132"/>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652993064"/>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1" y="3429003"/>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6000"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516709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88192729"/>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93545301"/>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2349849030"/>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2">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1855607116"/>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304801" y="1463044"/>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9857208"/>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7" name="Text Placeholder 6"/>
          <p:cNvSpPr>
            <a:spLocks noGrp="1"/>
          </p:cNvSpPr>
          <p:nvPr>
            <p:ph type="body" sz="quarter" idx="12"/>
          </p:nvPr>
        </p:nvSpPr>
        <p:spPr>
          <a:xfrm>
            <a:off x="304801"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8639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 2020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5" name="Picture 4" descr="ibm_gry.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extLst>
      <p:ext uri="{BB962C8B-B14F-4D97-AF65-F5344CB8AC3E}">
        <p14:creationId xmlns:p14="http://schemas.microsoft.com/office/powerpoint/2010/main" val="117221146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7" name="Text Placeholder 6"/>
          <p:cNvSpPr>
            <a:spLocks noGrp="1"/>
          </p:cNvSpPr>
          <p:nvPr>
            <p:ph type="body" sz="quarter" idx="12"/>
          </p:nvPr>
        </p:nvSpPr>
        <p:spPr>
          <a:xfrm>
            <a:off x="304801"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8933397"/>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716239557"/>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91" y="1402080"/>
            <a:ext cx="5620011" cy="4608576"/>
          </a:xfrm>
        </p:spPr>
        <p:txBody>
          <a:bodyPr/>
          <a:lstStyle>
            <a:lvl1pPr marL="156579" indent="-156579">
              <a:tabLst/>
              <a:defRPr sz="3199"/>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248079"/>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304801" y="256034"/>
            <a:ext cx="2438400" cy="5878660"/>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325964072"/>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Tree>
    <p:extLst>
      <p:ext uri="{BB962C8B-B14F-4D97-AF65-F5344CB8AC3E}">
        <p14:creationId xmlns:p14="http://schemas.microsoft.com/office/powerpoint/2010/main" val="2369415219"/>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833112"/>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sp>
        <p:nvSpPr>
          <p:cNvPr id="6" name="Text Placeholder 5"/>
          <p:cNvSpPr>
            <a:spLocks noGrp="1"/>
          </p:cNvSpPr>
          <p:nvPr>
            <p:ph type="body" sz="quarter" idx="12"/>
          </p:nvPr>
        </p:nvSpPr>
        <p:spPr>
          <a:xfrm>
            <a:off x="304801" y="1524000"/>
            <a:ext cx="5486400" cy="4779264"/>
          </a:xfrm>
        </p:spPr>
        <p:txBody>
          <a:bodyPr/>
          <a:lstStyle>
            <a:lvl1pPr marL="0" indent="0">
              <a:spcBef>
                <a:spcPts val="0"/>
              </a:spcBef>
              <a:tabLst>
                <a:tab pos="5251727" algn="dec"/>
              </a:tabLst>
              <a:defRPr sz="1467"/>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Edit Master text styles</a:t>
            </a:r>
          </a:p>
        </p:txBody>
      </p:sp>
    </p:spTree>
    <p:extLst>
      <p:ext uri="{BB962C8B-B14F-4D97-AF65-F5344CB8AC3E}">
        <p14:creationId xmlns:p14="http://schemas.microsoft.com/office/powerpoint/2010/main" val="1926004490"/>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 2020 IBM Corporation - IBM Internal &amp; Business Partner Use</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2723671176"/>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 - IBM Internal &amp; Business Partner Use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9482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7" indent="-23063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Click to edit Master text styles</a:t>
            </a:r>
          </a:p>
          <a:p>
            <a:pPr marL="0" marR="0" lvl="1"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0"/>
              </a:spcBef>
              <a:spcAft>
                <a:spcPts val="0"/>
              </a:spcAft>
              <a:buClrTx/>
              <a:buSzTx/>
              <a:buFont typeface="Arial"/>
              <a:buNone/>
              <a:tabLst>
                <a:tab pos="536260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Click to edit Master text styles</a:t>
            </a:r>
          </a:p>
          <a:p>
            <a:pPr marL="0" marR="0" lvl="1"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Second level</a:t>
            </a:r>
          </a:p>
          <a:p>
            <a:pPr marL="0" marR="0" lvl="2"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Third level</a:t>
            </a:r>
          </a:p>
          <a:p>
            <a:pPr marL="0" marR="0" lvl="3"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Fourth level</a:t>
            </a:r>
          </a:p>
          <a:p>
            <a:pPr marL="0" marR="0" lvl="4" indent="0" algn="l" defTabSz="609387" rtl="0" eaLnBrk="1" fontAlgn="auto" latinLnBrk="0" hangingPunct="1">
              <a:lnSpc>
                <a:spcPct val="100000"/>
              </a:lnSpc>
              <a:spcBef>
                <a:spcPts val="1467"/>
              </a:spcBef>
              <a:spcAft>
                <a:spcPts val="0"/>
              </a:spcAft>
              <a:buClrTx/>
              <a:buSzTx/>
              <a:buFont typeface="Arial"/>
              <a:buNone/>
              <a:tabLst>
                <a:tab pos="5362603" algn="r"/>
              </a:tabLst>
              <a:defRPr/>
            </a:pPr>
            <a:r>
              <a:rPr lang="en-US"/>
              <a:t>Fifth level</a:t>
            </a:r>
            <a:endParaRPr lang="en-US" dirty="0"/>
          </a:p>
        </p:txBody>
      </p:sp>
      <p:sp>
        <p:nvSpPr>
          <p:cNvPr id="12"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en-US"/>
              <a:t>IBM Cloud / © 2020 IBM Corporation - IBM Internal &amp; Business Partner Use</a:t>
            </a:r>
            <a:endParaRPr lang="en-US" dirty="0"/>
          </a:p>
        </p:txBody>
      </p:sp>
      <p:sp>
        <p:nvSpPr>
          <p:cNvPr id="14"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dirty="0">
                <a:solidFill>
                  <a:schemeClr val="bg2"/>
                </a:solidFill>
              </a:rPr>
              <a:t>IBM</a:t>
            </a:r>
            <a:endParaRPr lang="en-US" sz="1333" dirty="0">
              <a:solidFill>
                <a:schemeClr val="bg2"/>
              </a:solidFill>
            </a:endParaRPr>
          </a:p>
        </p:txBody>
      </p:sp>
    </p:spTree>
    <p:extLst>
      <p:ext uri="{BB962C8B-B14F-4D97-AF65-F5344CB8AC3E}">
        <p14:creationId xmlns:p14="http://schemas.microsoft.com/office/powerpoint/2010/main" val="22265215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a:stretch>
            <a:fillRect/>
          </a:stretch>
        </p:blipFill>
        <p:spPr>
          <a:xfrm>
            <a:off x="11191750" y="6257437"/>
            <a:ext cx="695452" cy="275721"/>
          </a:xfrm>
          <a:prstGeom prst="rect">
            <a:avLst/>
          </a:prstGeom>
        </p:spPr>
      </p:pic>
      <p:pic>
        <p:nvPicPr>
          <p:cNvPr id="4" name="Picture 3" descr="A close up of a sign&#10;&#10;Description automatically generated">
            <a:extLst>
              <a:ext uri="{FF2B5EF4-FFF2-40B4-BE49-F238E27FC236}">
                <a16:creationId xmlns:a16="http://schemas.microsoft.com/office/drawing/2014/main" id="{9E14CB98-BF13-8347-AAD6-F6B228FF0FFA}"/>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232581311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92"/>
            <a:ext cx="3048000" cy="135225"/>
          </a:xfrm>
          <a:prstGeom prst="rect">
            <a:avLst/>
          </a:prstGeom>
        </p:spPr>
        <p:txBody>
          <a:bodyPr/>
          <a:lstStyle/>
          <a:p>
            <a:pPr defTabSz="1218956">
              <a:defRPr/>
            </a:pPr>
            <a:r>
              <a:rPr lang="en-US">
                <a:solidFill>
                  <a:srgbClr val="FFFFFF"/>
                </a:solidFill>
              </a:rPr>
              <a:t>IBM Cloud / © 2020 IBM Corporation - IBM Internal &amp; Business Partner Use</a:t>
            </a:r>
            <a:endParaRPr lang="en-US" dirty="0">
              <a:solidFill>
                <a:srgbClr val="FFFFFF"/>
              </a:solidFill>
            </a:endParaRP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1218956">
              <a:defRPr/>
            </a:pPr>
            <a:fld id="{211F90E4-B54D-634F-995B-5A43DEA426D3}" type="slidenum">
              <a:rPr lang="en-US" smtClean="0">
                <a:solidFill>
                  <a:srgbClr val="FFFFFF"/>
                </a:solidFill>
              </a:rPr>
              <a:pPr defTabSz="1218956">
                <a:defRPr/>
              </a:pPr>
              <a:t>‹#›</a:t>
            </a:fld>
            <a:endParaRPr lang="en-US" dirty="0">
              <a:solidFill>
                <a:srgbClr val="FFFFFF"/>
              </a:solidFill>
            </a:endParaRPr>
          </a:p>
        </p:txBody>
      </p:sp>
    </p:spTree>
    <p:extLst>
      <p:ext uri="{BB962C8B-B14F-4D97-AF65-F5344CB8AC3E}">
        <p14:creationId xmlns:p14="http://schemas.microsoft.com/office/powerpoint/2010/main" val="1802420303"/>
      </p:ext>
    </p:extLst>
  </p:cSld>
  <p:clrMapOvr>
    <a:overrideClrMapping bg1="lt1" tx1="dk1" bg2="lt2" tx2="dk2" accent1="accent1" accent2="accent2" accent3="accent3" accent4="accent4" accent5="accent5" accent6="accent6" hlink="hlink" folHlink="folHlink"/>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tx">
  <p:cSld name="Divider Slide Top Sub Headline">
    <p:bg>
      <p:bgPr>
        <a:solidFill>
          <a:srgbClr val="000000"/>
        </a:solidFill>
        <a:effectLst/>
      </p:bgPr>
    </p:bg>
    <p:spTree>
      <p:nvGrpSpPr>
        <p:cNvPr id="1" name=""/>
        <p:cNvGrpSpPr/>
        <p:nvPr/>
      </p:nvGrpSpPr>
      <p:grpSpPr>
        <a:xfrm>
          <a:off x="0" y="0"/>
          <a:ext cx="0" cy="0"/>
          <a:chOff x="0" y="0"/>
          <a:chExt cx="0" cy="0"/>
        </a:xfrm>
      </p:grpSpPr>
      <p:sp>
        <p:nvSpPr>
          <p:cNvPr id="306" name="Body Level One…"/>
          <p:cNvSpPr txBox="1">
            <a:spLocks noGrp="1"/>
          </p:cNvSpPr>
          <p:nvPr>
            <p:ph type="body" sz="quarter" idx="1"/>
          </p:nvPr>
        </p:nvSpPr>
        <p:spPr>
          <a:xfrm>
            <a:off x="626533" y="601435"/>
            <a:ext cx="1837268" cy="90716"/>
          </a:xfrm>
          <a:prstGeom prst="rect">
            <a:avLst/>
          </a:prstGeom>
          <a:solidFill>
            <a:srgbClr val="A875FC"/>
          </a:solidFill>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307" name="Right big  image slide"/>
          <p:cNvSpPr txBox="1">
            <a:spLocks noGrp="1"/>
          </p:cNvSpPr>
          <p:nvPr>
            <p:ph type="body" sz="quarter" idx="13"/>
          </p:nvPr>
        </p:nvSpPr>
        <p:spPr>
          <a:xfrm>
            <a:off x="621051" y="739427"/>
            <a:ext cx="1585767" cy="311151"/>
          </a:xfrm>
          <a:prstGeom prst="rect">
            <a:avLst/>
          </a:prstGeom>
        </p:spPr>
        <p:txBody>
          <a:bodyPr>
            <a:normAutofit/>
          </a:bodyPr>
          <a:lstStyle>
            <a:lvl1pPr indent="84665" defTabSz="2439098">
              <a:lnSpc>
                <a:spcPct val="150000"/>
              </a:lnSpc>
              <a:spcBef>
                <a:spcPts val="0"/>
              </a:spcBef>
              <a:defRPr sz="3800" b="0" spc="0"/>
            </a:lvl1pPr>
          </a:lstStyle>
          <a:p>
            <a:pPr indent="63500" defTabSz="1829369">
              <a:lnSpc>
                <a:spcPct val="150000"/>
              </a:lnSpc>
              <a:spcBef>
                <a:spcPts val="0"/>
              </a:spcBef>
              <a:defRPr sz="3800" b="0" spc="0"/>
            </a:pPr>
            <a:endParaRPr/>
          </a:p>
        </p:txBody>
      </p:sp>
      <p:sp>
        <p:nvSpPr>
          <p:cNvPr id="308" name="Divider Slide"/>
          <p:cNvSpPr>
            <a:spLocks noGrp="1"/>
          </p:cNvSpPr>
          <p:nvPr>
            <p:ph type="body" sz="quarter" idx="14"/>
          </p:nvPr>
        </p:nvSpPr>
        <p:spPr>
          <a:xfrm>
            <a:off x="588435" y="1292078"/>
            <a:ext cx="4432300" cy="1046780"/>
          </a:xfrm>
          <a:prstGeom prst="rect">
            <a:avLst/>
          </a:prstGeom>
        </p:spPr>
        <p:txBody>
          <a:bodyPr>
            <a:normAutofit/>
          </a:bodyPr>
          <a:lstStyle>
            <a:lvl1pPr defTabSz="1100639">
              <a:lnSpc>
                <a:spcPct val="90000"/>
              </a:lnSpc>
              <a:spcBef>
                <a:spcPts val="0"/>
              </a:spcBef>
              <a:defRPr sz="8000" spc="400"/>
            </a:lvl1pPr>
          </a:lstStyle>
          <a:p>
            <a:pPr defTabSz="825500">
              <a:lnSpc>
                <a:spcPct val="90000"/>
              </a:lnSpc>
              <a:spcBef>
                <a:spcPts val="0"/>
              </a:spcBef>
              <a:defRPr sz="8000" spc="400"/>
            </a:pPr>
            <a:endParaRPr/>
          </a:p>
        </p:txBody>
      </p:sp>
      <p:sp>
        <p:nvSpPr>
          <p:cNvPr id="311" name="Text"/>
          <p:cNvSpPr txBox="1">
            <a:spLocks noGrp="1"/>
          </p:cNvSpPr>
          <p:nvPr>
            <p:ph type="body" sz="quarter" idx="15"/>
          </p:nvPr>
        </p:nvSpPr>
        <p:spPr>
          <a:xfrm>
            <a:off x="11471853" y="6398993"/>
            <a:ext cx="293372" cy="222251"/>
          </a:xfrm>
          <a:prstGeom prst="rect">
            <a:avLst/>
          </a:prstGeom>
        </p:spPr>
        <p:txBody>
          <a:bodyPr lIns="50800" tIns="50800" rIns="50800" bIns="50800" anchor="ctr">
            <a:normAutofit/>
          </a:bodyPr>
          <a:lstStyle>
            <a:lvl1pPr indent="84665" defTabSz="2439098">
              <a:lnSpc>
                <a:spcPct val="110000"/>
              </a:lnSpc>
              <a:spcBef>
                <a:spcPts val="0"/>
              </a:spcBef>
              <a:defRPr sz="2000" b="0" spc="0"/>
            </a:lvl1pPr>
          </a:lstStyle>
          <a:p>
            <a:pPr indent="63500" defTabSz="1829369">
              <a:lnSpc>
                <a:spcPct val="110000"/>
              </a:lnSpc>
              <a:spcBef>
                <a:spcPts val="0"/>
              </a:spcBef>
              <a:defRPr sz="2000" b="0" spc="0"/>
            </a:pPr>
            <a:endParaRPr/>
          </a:p>
        </p:txBody>
      </p:sp>
      <p:sp>
        <p:nvSpPr>
          <p:cNvPr id="312" name="Slide Number"/>
          <p:cNvSpPr txBox="1">
            <a:spLocks noGrp="1"/>
          </p:cNvSpPr>
          <p:nvPr>
            <p:ph type="sldNum" sz="quarter" idx="2"/>
          </p:nvPr>
        </p:nvSpPr>
        <p:spPr>
          <a:xfrm>
            <a:off x="11367079" y="6405345"/>
            <a:ext cx="209551" cy="209551"/>
          </a:xfrm>
          <a:prstGeom prst="rect">
            <a:avLst/>
          </a:prstGeom>
        </p:spPr>
        <p:txBody>
          <a:bodyPr lIns="50800" tIns="50800" rIns="50800" bIns="50800"/>
          <a:lstStyle>
            <a:lvl1pPr algn="ctr">
              <a:defRPr sz="1000" spc="0">
                <a:solidFill>
                  <a:srgbClr val="FFFFFF"/>
                </a:solidFill>
                <a:latin typeface="IBM Plex Sans"/>
                <a:ea typeface="IBM Plex Sans"/>
                <a:cs typeface="IBM Plex Sans"/>
                <a:sym typeface="IBM Plex Sans"/>
              </a:defRPr>
            </a:lvl1pPr>
          </a:lstStyle>
          <a:p>
            <a:pPr defTabSz="1218956"/>
            <a:fld id="{86CB4B4D-7CA3-9044-876B-883B54F8677D}" type="slidenum">
              <a:rPr lang="en-US" smtClean="0"/>
              <a:pPr defTabSz="1218956"/>
              <a:t>‹#›</a:t>
            </a:fld>
            <a:endParaRPr lang="en-US"/>
          </a:p>
        </p:txBody>
      </p:sp>
      <p:sp>
        <p:nvSpPr>
          <p:cNvPr id="9" name="Footer Placeholder 1">
            <a:extLst>
              <a:ext uri="{FF2B5EF4-FFF2-40B4-BE49-F238E27FC236}">
                <a16:creationId xmlns:a16="http://schemas.microsoft.com/office/drawing/2014/main" id="{BF89A813-C2BE-4141-B070-8883BB3E9D71}"/>
              </a:ext>
            </a:extLst>
          </p:cNvPr>
          <p:cNvSpPr>
            <a:spLocks noGrp="1"/>
          </p:cNvSpPr>
          <p:nvPr>
            <p:ph type="ftr" sz="quarter" idx="3"/>
          </p:nvPr>
        </p:nvSpPr>
        <p:spPr>
          <a:xfrm>
            <a:off x="304800" y="6435308"/>
            <a:ext cx="10002085" cy="154469"/>
          </a:xfrm>
          <a:prstGeom prst="rect">
            <a:avLst/>
          </a:prstGeom>
        </p:spPr>
        <p:txBody>
          <a:bodyPr lIns="0" tIns="0" rIns="0" bIns="0" anchor="ctr" anchorCtr="0"/>
          <a:lstStyle>
            <a:lvl1pPr>
              <a:defRPr sz="800">
                <a:solidFill>
                  <a:schemeClr val="bg2"/>
                </a:solidFill>
              </a:defRPr>
            </a:lvl1pPr>
          </a:lstStyle>
          <a:p>
            <a:pPr defTabSz="1218956"/>
            <a:r>
              <a:rPr lang="en-US" b="1">
                <a:solidFill>
                  <a:srgbClr val="FFFFFF"/>
                </a:solidFill>
              </a:rPr>
              <a:t>IBM Cloud / © 2020 IBM Corporation - IBM Internal &amp; Business Partner Use</a:t>
            </a:r>
            <a:endParaRPr lang="en-US" dirty="0">
              <a:solidFill>
                <a:srgbClr val="FFFFFF"/>
              </a:solidFill>
            </a:endParaRPr>
          </a:p>
        </p:txBody>
      </p:sp>
    </p:spTree>
    <p:extLst>
      <p:ext uri="{BB962C8B-B14F-4D97-AF65-F5344CB8AC3E}">
        <p14:creationId xmlns:p14="http://schemas.microsoft.com/office/powerpoint/2010/main" val="4080918852"/>
      </p:ext>
    </p:extLst>
  </p:cSld>
  <p:clrMapOvr>
    <a:masterClrMapping/>
  </p:clrMapOvr>
  <p:transition spd="med"/>
</p:sldLayout>
</file>

<file path=ppt/slideLayouts/slideLayout6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9655-ED8A-FB47-961D-B9B552036744}"/>
              </a:ext>
            </a:extLst>
          </p:cNvPr>
          <p:cNvSpPr>
            <a:spLocks noGrp="1"/>
          </p:cNvSpPr>
          <p:nvPr>
            <p:ph type="title"/>
          </p:nvPr>
        </p:nvSpPr>
        <p:spPr>
          <a:xfrm>
            <a:off x="831849" y="1709741"/>
            <a:ext cx="10515600" cy="2852737"/>
          </a:xfrm>
        </p:spPr>
        <p:txBody>
          <a:bodyPr anchor="b"/>
          <a:lstStyle>
            <a:lvl1pPr>
              <a:defRPr sz="5999"/>
            </a:lvl1pPr>
          </a:lstStyle>
          <a:p>
            <a:r>
              <a:rPr lang="en-US"/>
              <a:t>Click to edit Master title style</a:t>
            </a:r>
          </a:p>
        </p:txBody>
      </p:sp>
      <p:sp>
        <p:nvSpPr>
          <p:cNvPr id="3" name="Text Placeholder 2">
            <a:extLst>
              <a:ext uri="{FF2B5EF4-FFF2-40B4-BE49-F238E27FC236}">
                <a16:creationId xmlns:a16="http://schemas.microsoft.com/office/drawing/2014/main" id="{F4C72E26-53D0-964E-AA0F-46B326415A0B}"/>
              </a:ext>
            </a:extLst>
          </p:cNvPr>
          <p:cNvSpPr>
            <a:spLocks noGrp="1"/>
          </p:cNvSpPr>
          <p:nvPr>
            <p:ph type="body" idx="1"/>
          </p:nvPr>
        </p:nvSpPr>
        <p:spPr>
          <a:xfrm>
            <a:off x="831849" y="4589465"/>
            <a:ext cx="10515600" cy="1500187"/>
          </a:xfrm>
        </p:spPr>
        <p:txBody>
          <a:bodyPr/>
          <a:lstStyle>
            <a:lvl1pPr marL="0" indent="0">
              <a:buNone/>
              <a:defRPr sz="2399">
                <a:solidFill>
                  <a:schemeClr val="tx1">
                    <a:tint val="75000"/>
                  </a:schemeClr>
                </a:solidFill>
              </a:defRPr>
            </a:lvl1pPr>
            <a:lvl2pPr marL="457051" indent="0">
              <a:buNone/>
              <a:defRPr sz="1999">
                <a:solidFill>
                  <a:schemeClr val="tx1">
                    <a:tint val="75000"/>
                  </a:schemeClr>
                </a:solidFill>
              </a:defRPr>
            </a:lvl2pPr>
            <a:lvl3pPr marL="914104" indent="0">
              <a:buNone/>
              <a:defRPr sz="1799">
                <a:solidFill>
                  <a:schemeClr val="tx1">
                    <a:tint val="75000"/>
                  </a:schemeClr>
                </a:solidFill>
              </a:defRPr>
            </a:lvl3pPr>
            <a:lvl4pPr marL="1371155" indent="0">
              <a:buNone/>
              <a:defRPr sz="1600">
                <a:solidFill>
                  <a:schemeClr val="tx1">
                    <a:tint val="75000"/>
                  </a:schemeClr>
                </a:solidFill>
              </a:defRPr>
            </a:lvl4pPr>
            <a:lvl5pPr marL="1828205" indent="0">
              <a:buNone/>
              <a:defRPr sz="1600">
                <a:solidFill>
                  <a:schemeClr val="tx1">
                    <a:tint val="75000"/>
                  </a:schemeClr>
                </a:solidFill>
              </a:defRPr>
            </a:lvl5pPr>
            <a:lvl6pPr marL="2285258" indent="0">
              <a:buNone/>
              <a:defRPr sz="1600">
                <a:solidFill>
                  <a:schemeClr val="tx1">
                    <a:tint val="75000"/>
                  </a:schemeClr>
                </a:solidFill>
              </a:defRPr>
            </a:lvl6pPr>
            <a:lvl7pPr marL="2742309" indent="0">
              <a:buNone/>
              <a:defRPr sz="1600">
                <a:solidFill>
                  <a:schemeClr val="tx1">
                    <a:tint val="75000"/>
                  </a:schemeClr>
                </a:solidFill>
              </a:defRPr>
            </a:lvl7pPr>
            <a:lvl8pPr marL="3199360" indent="0">
              <a:buNone/>
              <a:defRPr sz="1600">
                <a:solidFill>
                  <a:schemeClr val="tx1">
                    <a:tint val="75000"/>
                  </a:schemeClr>
                </a:solidFill>
              </a:defRPr>
            </a:lvl8pPr>
            <a:lvl9pPr marL="3656411"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5E6183-8600-6C4C-B9C0-321177AB9633}"/>
              </a:ext>
            </a:extLst>
          </p:cNvPr>
          <p:cNvSpPr>
            <a:spLocks noGrp="1"/>
          </p:cNvSpPr>
          <p:nvPr>
            <p:ph type="dt" sz="half" idx="10"/>
          </p:nvPr>
        </p:nvSpPr>
        <p:spPr/>
        <p:txBody>
          <a:bodyPr/>
          <a:lstStyle/>
          <a:p>
            <a:pPr defTabSz="1218956"/>
            <a:endParaRPr lang="en-US" sz="2400">
              <a:solidFill>
                <a:srgbClr val="000000"/>
              </a:solidFill>
            </a:endParaRPr>
          </a:p>
        </p:txBody>
      </p:sp>
      <p:sp>
        <p:nvSpPr>
          <p:cNvPr id="5" name="Footer Placeholder 4">
            <a:extLst>
              <a:ext uri="{FF2B5EF4-FFF2-40B4-BE49-F238E27FC236}">
                <a16:creationId xmlns:a16="http://schemas.microsoft.com/office/drawing/2014/main" id="{FE1B94D5-9EF0-1D42-A242-CD255E43E0C3}"/>
              </a:ext>
            </a:extLst>
          </p:cNvPr>
          <p:cNvSpPr>
            <a:spLocks noGrp="1"/>
          </p:cNvSpPr>
          <p:nvPr>
            <p:ph type="ftr" sz="quarter" idx="11"/>
          </p:nvPr>
        </p:nvSpPr>
        <p:spPr/>
        <p:txBody>
          <a:bodyPr/>
          <a:lstStyle/>
          <a:p>
            <a:pPr defTabSz="1218956"/>
            <a:r>
              <a:rPr lang="en-US">
                <a:solidFill>
                  <a:srgbClr val="FFFFFF"/>
                </a:solidFill>
              </a:rPr>
              <a:t>IBM Cloud / © 2020 IBM Corporation - IBM Internal &amp; Business Partner Use</a:t>
            </a:r>
          </a:p>
        </p:txBody>
      </p:sp>
      <p:sp>
        <p:nvSpPr>
          <p:cNvPr id="6" name="Slide Number Placeholder 5">
            <a:extLst>
              <a:ext uri="{FF2B5EF4-FFF2-40B4-BE49-F238E27FC236}">
                <a16:creationId xmlns:a16="http://schemas.microsoft.com/office/drawing/2014/main" id="{3BE35C58-F1AE-8546-A0B6-531310A460BD}"/>
              </a:ext>
            </a:extLst>
          </p:cNvPr>
          <p:cNvSpPr>
            <a:spLocks noGrp="1"/>
          </p:cNvSpPr>
          <p:nvPr>
            <p:ph type="sldNum" sz="quarter" idx="12"/>
          </p:nvPr>
        </p:nvSpPr>
        <p:spPr/>
        <p:txBody>
          <a:bodyPr/>
          <a:lstStyle/>
          <a:p>
            <a:pPr defTabSz="1218956"/>
            <a:fld id="{14323B1D-18FC-CF4F-A750-97ACDDE14C36}" type="slidenum">
              <a:rPr lang="en-US" smtClean="0">
                <a:solidFill>
                  <a:srgbClr val="FFFFFF"/>
                </a:solidFill>
              </a:rPr>
              <a:pPr defTabSz="1218956"/>
              <a:t>‹#›</a:t>
            </a:fld>
            <a:endParaRPr lang="en-US">
              <a:solidFill>
                <a:srgbClr val="FFFFFF"/>
              </a:solidFill>
            </a:endParaRPr>
          </a:p>
        </p:txBody>
      </p:sp>
    </p:spTree>
    <p:extLst>
      <p:ext uri="{BB962C8B-B14F-4D97-AF65-F5344CB8AC3E}">
        <p14:creationId xmlns:p14="http://schemas.microsoft.com/office/powerpoint/2010/main" val="183014555"/>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7B7E-3086-E54A-9F6F-F375452EA2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B64089-51B3-2B43-A52A-81D5F4C92E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72B62E-A365-BD42-B1AF-9D31678A10B2}"/>
              </a:ext>
            </a:extLst>
          </p:cNvPr>
          <p:cNvSpPr>
            <a:spLocks noGrp="1"/>
          </p:cNvSpPr>
          <p:nvPr>
            <p:ph type="dt" sz="half" idx="10"/>
          </p:nvPr>
        </p:nvSpPr>
        <p:spPr/>
        <p:txBody>
          <a:bodyPr/>
          <a:lstStyle/>
          <a:p>
            <a:pPr defTabSz="1218956"/>
            <a:endParaRPr lang="en-US" sz="2400">
              <a:solidFill>
                <a:srgbClr val="000000"/>
              </a:solidFill>
            </a:endParaRPr>
          </a:p>
        </p:txBody>
      </p:sp>
      <p:sp>
        <p:nvSpPr>
          <p:cNvPr id="5" name="Footer Placeholder 4">
            <a:extLst>
              <a:ext uri="{FF2B5EF4-FFF2-40B4-BE49-F238E27FC236}">
                <a16:creationId xmlns:a16="http://schemas.microsoft.com/office/drawing/2014/main" id="{AF98AA4F-4A60-C247-B3FB-C3E59D749712}"/>
              </a:ext>
            </a:extLst>
          </p:cNvPr>
          <p:cNvSpPr>
            <a:spLocks noGrp="1"/>
          </p:cNvSpPr>
          <p:nvPr>
            <p:ph type="ftr" sz="quarter" idx="11"/>
          </p:nvPr>
        </p:nvSpPr>
        <p:spPr/>
        <p:txBody>
          <a:bodyPr/>
          <a:lstStyle/>
          <a:p>
            <a:pPr defTabSz="1218956"/>
            <a:r>
              <a:rPr lang="en-US">
                <a:solidFill>
                  <a:srgbClr val="FFFFFF"/>
                </a:solidFill>
              </a:rPr>
              <a:t>IBM Cloud / © 2020 IBM Corporation - IBM Internal &amp; Business Partner Use</a:t>
            </a:r>
          </a:p>
        </p:txBody>
      </p:sp>
      <p:sp>
        <p:nvSpPr>
          <p:cNvPr id="6" name="Slide Number Placeholder 5">
            <a:extLst>
              <a:ext uri="{FF2B5EF4-FFF2-40B4-BE49-F238E27FC236}">
                <a16:creationId xmlns:a16="http://schemas.microsoft.com/office/drawing/2014/main" id="{21BAA3C0-36F4-4340-B3E8-D10EB1440BBA}"/>
              </a:ext>
            </a:extLst>
          </p:cNvPr>
          <p:cNvSpPr>
            <a:spLocks noGrp="1"/>
          </p:cNvSpPr>
          <p:nvPr>
            <p:ph type="sldNum" sz="quarter" idx="12"/>
          </p:nvPr>
        </p:nvSpPr>
        <p:spPr/>
        <p:txBody>
          <a:bodyPr/>
          <a:lstStyle/>
          <a:p>
            <a:pPr defTabSz="1218956"/>
            <a:fld id="{9B1D91F3-7FA4-A846-923F-84A24F3561A5}" type="slidenum">
              <a:rPr lang="en-US" smtClean="0">
                <a:solidFill>
                  <a:srgbClr val="FFFFFF"/>
                </a:solidFill>
              </a:rPr>
              <a:pPr defTabSz="1218956"/>
              <a:t>‹#›</a:t>
            </a:fld>
            <a:endParaRPr lang="en-US">
              <a:solidFill>
                <a:srgbClr val="FFFFFF"/>
              </a:solidFill>
            </a:endParaRPr>
          </a:p>
        </p:txBody>
      </p:sp>
    </p:spTree>
    <p:extLst>
      <p:ext uri="{BB962C8B-B14F-4D97-AF65-F5344CB8AC3E}">
        <p14:creationId xmlns:p14="http://schemas.microsoft.com/office/powerpoint/2010/main" val="3006060891"/>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Cloud Platform / Nov. 2018 / © 2018 IBM Corporation</a:t>
            </a:r>
            <a:endParaRPr lang="en-US"/>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56301" y="540364"/>
            <a:ext cx="5729895" cy="4916867"/>
          </a:xfrm>
          <a:prstGeom prst="rect">
            <a:avLst/>
          </a:prstGeom>
        </p:spPr>
      </p:pic>
      <p:pic>
        <p:nvPicPr>
          <p:cNvPr id="9" name="Picture 8"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11191750" y="320062"/>
            <a:ext cx="695452" cy="281961"/>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880914" y="6112935"/>
            <a:ext cx="2160569" cy="627264"/>
          </a:xfrm>
          <a:prstGeom prst="rect">
            <a:avLst/>
          </a:prstGeom>
        </p:spPr>
      </p:pic>
    </p:spTree>
    <p:extLst>
      <p:ext uri="{BB962C8B-B14F-4D97-AF65-F5344CB8AC3E}">
        <p14:creationId xmlns:p14="http://schemas.microsoft.com/office/powerpoint/2010/main" val="3523813291"/>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Cloud Platform / Nov.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80468007"/>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185761"/>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Cloud Platform / Nov.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3120350"/>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Cloud Platform / Nov.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48628871"/>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42891255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755698"/>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Cloud Platform / Nov. 2018 / © 2018 IBM Corporation</a:t>
            </a:r>
            <a:endParaRPr lang="en-US"/>
          </a:p>
        </p:txBody>
      </p:sp>
    </p:spTree>
    <p:extLst>
      <p:ext uri="{BB962C8B-B14F-4D97-AF65-F5344CB8AC3E}">
        <p14:creationId xmlns:p14="http://schemas.microsoft.com/office/powerpoint/2010/main" val="3968147027"/>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886334587"/>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5079266"/>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87807"/>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1084837"/>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975268"/>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862486"/>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661478"/>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41920"/>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01845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929927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52386284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4119312289"/>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706094184"/>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86041780"/>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Cloud Platform / Nov.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12645779"/>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Cloud Platform / Nov.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04425701"/>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6987165"/>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Cloud Platform / Nov. 2018 / © 2018 IBM Corporation</a:t>
            </a:r>
            <a:endParaRPr lang="en-US"/>
          </a:p>
        </p:txBody>
      </p:sp>
    </p:spTree>
    <p:extLst>
      <p:ext uri="{BB962C8B-B14F-4D97-AF65-F5344CB8AC3E}">
        <p14:creationId xmlns:p14="http://schemas.microsoft.com/office/powerpoint/2010/main" val="205353712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Cloud Platform / Nov. 2018 / © 2018 IBM Corporation</a:t>
            </a:r>
            <a:endParaRPr lang="en-US"/>
          </a:p>
        </p:txBody>
      </p:sp>
    </p:spTree>
    <p:extLst>
      <p:ext uri="{BB962C8B-B14F-4D97-AF65-F5344CB8AC3E}">
        <p14:creationId xmlns:p14="http://schemas.microsoft.com/office/powerpoint/2010/main" val="1529546982"/>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156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9160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909740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5197483"/>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938877"/>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411787746"/>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68119"/>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3269104036"/>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741560298"/>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0828"/>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ext uri="{BB962C8B-B14F-4D97-AF65-F5344CB8AC3E}">
        <p14:creationId xmlns:p14="http://schemas.microsoft.com/office/powerpoint/2010/main" val="1385832281"/>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136666427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6" name="Picture 5" descr="A close up of a sign&#10;&#10;Description automatically generated">
            <a:extLst>
              <a:ext uri="{FF2B5EF4-FFF2-40B4-BE49-F238E27FC236}">
                <a16:creationId xmlns:a16="http://schemas.microsoft.com/office/drawing/2014/main" id="{B55F1B79-3B06-EB45-B90B-FA8EFE3920D9}"/>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840897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8738588"/>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89779159"/>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6992109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10580165"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81246671"/>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29146809"/>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 - IBM Internal Use</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71776238"/>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2497511"/>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81216709"/>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59468147"/>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98512591"/>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149715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14680"/>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749033835"/>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70162838"/>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 - IBM Internal Use</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6739692"/>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32627022"/>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0046312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05254560"/>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68163555"/>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 - IBM Internal Use</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4291215"/>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 - IBM Internal Use</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7525961"/>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515213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340493"/>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4045928895"/>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 - IBM Internal Use</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44552362"/>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79254141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54076629"/>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611913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39028737"/>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74416353"/>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76617510"/>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57845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 - IBM Internal Use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93767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34838"/>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6" name="Picture 5" descr="A close up of a sign&#10;&#10;Description automatically generated">
            <a:extLst>
              <a:ext uri="{FF2B5EF4-FFF2-40B4-BE49-F238E27FC236}">
                <a16:creationId xmlns:a16="http://schemas.microsoft.com/office/drawing/2014/main" id="{B55F1B79-3B06-EB45-B90B-FA8EFE3920D9}"/>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3204184962"/>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4608365"/>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4131271"/>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10580165"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8830099"/>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0329379"/>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0486394"/>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823167"/>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660019"/>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83756"/>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33273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2570345"/>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235685"/>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1253452"/>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7477507"/>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0834377"/>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7465774"/>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6982077"/>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0072219"/>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8444990"/>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4796746"/>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03780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8644863"/>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6336995"/>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22652611"/>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7022098"/>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1461617"/>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6574171"/>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6533378"/>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8978758"/>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2537303"/>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4146473"/>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334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435461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9964292"/>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cSld name="Cover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 2020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386999234"/>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92"/>
            <a:ext cx="3048000" cy="135225"/>
          </a:xfrm>
          <a:prstGeom prst="rect">
            <a:avLst/>
          </a:prstGeom>
        </p:spPr>
        <p:txBody>
          <a:bodyPr/>
          <a:lstStyle/>
          <a:p>
            <a:pPr defTabSz="1218956">
              <a:defRPr/>
            </a:pPr>
            <a:r>
              <a:rPr lang="en-US">
                <a:solidFill>
                  <a:srgbClr val="FFFFFF"/>
                </a:solidFill>
              </a:rPr>
              <a:t>IBM Cloud / © 2020 IBM Corporation</a:t>
            </a:r>
            <a:endParaRPr lang="en-US" dirty="0">
              <a:solidFill>
                <a:srgbClr val="FFFFFF"/>
              </a:solidFill>
            </a:endParaRP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1218956">
              <a:defRPr/>
            </a:pPr>
            <a:fld id="{211F90E4-B54D-634F-995B-5A43DEA426D3}" type="slidenum">
              <a:rPr lang="en-US" smtClean="0">
                <a:solidFill>
                  <a:srgbClr val="FFFFFF"/>
                </a:solidFill>
              </a:rPr>
              <a:pPr defTabSz="1218956">
                <a:defRPr/>
              </a:pPr>
              <a:t>‹#›</a:t>
            </a:fld>
            <a:endParaRPr lang="en-US" dirty="0">
              <a:solidFill>
                <a:srgbClr val="FFFFFF"/>
              </a:solidFill>
            </a:endParaRPr>
          </a:p>
        </p:txBody>
      </p:sp>
    </p:spTree>
    <p:extLst>
      <p:ext uri="{BB962C8B-B14F-4D97-AF65-F5344CB8AC3E}">
        <p14:creationId xmlns:p14="http://schemas.microsoft.com/office/powerpoint/2010/main" val="1594801978"/>
      </p:ext>
    </p:extLst>
  </p:cSld>
  <p:clrMapOvr>
    <a:overrideClrMapping bg1="lt1" tx1="dk1" bg2="lt2" tx2="dk2" accent1="accent1" accent2="accent2" accent3="accent3" accent4="accent4" accent5="accent5" accent6="accent6" hlink="hlink" folHlink="folHlink"/>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7239-ED25-4B70-A8CC-F700692FF1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9CDB3-87B7-480A-97E4-D70CF9CDF4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802F7-93A5-45CA-A8CD-64F1034003B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0D6BACB-C9C2-4E7B-A477-C23B3621F70B}"/>
              </a:ext>
            </a:extLst>
          </p:cNvPr>
          <p:cNvSpPr>
            <a:spLocks noGrp="1"/>
          </p:cNvSpPr>
          <p:nvPr>
            <p:ph type="ftr" sz="quarter" idx="11"/>
          </p:nvPr>
        </p:nvSpPr>
        <p:spPr/>
        <p:txBody>
          <a:bodyPr/>
          <a:lstStyle/>
          <a:p>
            <a:r>
              <a:rPr lang="en-US"/>
              <a:t>IBM Cloud / © 2020 IBM Corporation</a:t>
            </a:r>
            <a:endParaRPr lang="en-US" dirty="0"/>
          </a:p>
        </p:txBody>
      </p:sp>
      <p:sp>
        <p:nvSpPr>
          <p:cNvPr id="6" name="Slide Number Placeholder 5">
            <a:extLst>
              <a:ext uri="{FF2B5EF4-FFF2-40B4-BE49-F238E27FC236}">
                <a16:creationId xmlns:a16="http://schemas.microsoft.com/office/drawing/2014/main" id="{225F49FF-1DB8-4331-AD5C-0860FA29322D}"/>
              </a:ext>
            </a:extLst>
          </p:cNvPr>
          <p:cNvSpPr>
            <a:spLocks noGrp="1"/>
          </p:cNvSpPr>
          <p:nvPr>
            <p:ph type="sldNum" sz="quarter" idx="12"/>
          </p:nvPr>
        </p:nvSpPr>
        <p:spPr/>
        <p:txBody>
          <a:bodyPr/>
          <a:lstStyle/>
          <a:p>
            <a:fld id="{783A78DA-B414-4C1B-9D77-6ADF8CD545F5}" type="slidenum">
              <a:rPr lang="en-US" smtClean="0"/>
              <a:t>‹#›</a:t>
            </a:fld>
            <a:endParaRPr lang="en-US" dirty="0"/>
          </a:p>
        </p:txBody>
      </p:sp>
    </p:spTree>
    <p:extLst>
      <p:ext uri="{BB962C8B-B14F-4D97-AF65-F5344CB8AC3E}">
        <p14:creationId xmlns:p14="http://schemas.microsoft.com/office/powerpoint/2010/main" val="788153843"/>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B2EF-BB6A-6148-842E-AF1B0F57AE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C5DA00-7908-8A4D-8BB1-C3F985694E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2FDC878-ED8A-6840-948A-529F5CB78983}"/>
              </a:ext>
            </a:extLst>
          </p:cNvPr>
          <p:cNvSpPr>
            <a:spLocks noGrp="1"/>
          </p:cNvSpPr>
          <p:nvPr>
            <p:ph type="ftr" sz="quarter" idx="11"/>
          </p:nvPr>
        </p:nvSpPr>
        <p:spPr/>
        <p:txBody>
          <a:bodyPr/>
          <a:lstStyle/>
          <a:p>
            <a:r>
              <a:rPr lang="en-US"/>
              <a:t>IBM Cloud / © 2020 IBM Corporation</a:t>
            </a:r>
          </a:p>
        </p:txBody>
      </p:sp>
      <p:sp>
        <p:nvSpPr>
          <p:cNvPr id="5" name="Slide Number Placeholder 4">
            <a:extLst>
              <a:ext uri="{FF2B5EF4-FFF2-40B4-BE49-F238E27FC236}">
                <a16:creationId xmlns:a16="http://schemas.microsoft.com/office/drawing/2014/main" id="{E15A41C2-2464-3447-8C9D-49482BE2E2F2}"/>
              </a:ext>
            </a:extLst>
          </p:cNvPr>
          <p:cNvSpPr>
            <a:spLocks noGrp="1"/>
          </p:cNvSpPr>
          <p:nvPr>
            <p:ph type="sldNum" sz="quarter" idx="12"/>
          </p:nvPr>
        </p:nvSpPr>
        <p:spPr/>
        <p:txBody>
          <a:bodyPr/>
          <a:lstStyle/>
          <a:p>
            <a:fld id="{9B1D91F3-7FA4-A846-923F-84A24F3561A5}" type="slidenum">
              <a:rPr lang="en-US" smtClean="0"/>
              <a:t>‹#›</a:t>
            </a:fld>
            <a:endParaRPr lang="en-US"/>
          </a:p>
        </p:txBody>
      </p:sp>
    </p:spTree>
    <p:extLst>
      <p:ext uri="{BB962C8B-B14F-4D97-AF65-F5344CB8AC3E}">
        <p14:creationId xmlns:p14="http://schemas.microsoft.com/office/powerpoint/2010/main" val="794455228"/>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pic>
        <p:nvPicPr>
          <p:cNvPr id="6" name="Picture"/>
          <p:cNvPicPr>
            <a:picLocks noChangeAspect="1"/>
          </p:cNvPicPr>
          <p:nvPr userDrawn="1"/>
        </p:nvPicPr>
        <p:blipFill>
          <a:blip r:embed="rId2"/>
          <a:stretch>
            <a:fillRect/>
          </a:stretch>
        </p:blipFill>
        <p:spPr>
          <a:xfrm>
            <a:off x="11191750" y="6256738"/>
            <a:ext cx="695452" cy="277477"/>
          </a:xfrm>
          <a:prstGeom prst="rect">
            <a:avLst/>
          </a:prstGeom>
        </p:spPr>
      </p:pic>
    </p:spTree>
    <p:extLst>
      <p:ext uri="{BB962C8B-B14F-4D97-AF65-F5344CB8AC3E}">
        <p14:creationId xmlns:p14="http://schemas.microsoft.com/office/powerpoint/2010/main" val="252462637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732588"/>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1592206"/>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4995634"/>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13247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7279012"/>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6326006"/>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2302912"/>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2462829"/>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734772"/>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661991"/>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7352862"/>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5042904"/>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772265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5184294"/>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11105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429669"/>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70144"/>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2196907"/>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583085"/>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370229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796679"/>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6227845"/>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3391831"/>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0027835"/>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1502418"/>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9172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26036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3975278"/>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1845486"/>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0103776"/>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Native </a:t>
            </a:r>
            <a:r>
              <a:rPr lang="en-US" dirty="0" err="1"/>
              <a:t>CoC</a:t>
            </a:r>
            <a:r>
              <a:rPr lang="en-US" dirty="0"/>
              <a:t> – CONFIDENTIAL - © 2020 IBM Corporations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842488"/>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9356032"/>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36764"/>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6795338"/>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79417"/>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283" y="229515"/>
            <a:ext cx="10972800" cy="63459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IBM Cloud Native CoC /  / 05, 2020 / © 2020 IBM Corporations</a:t>
            </a:r>
          </a:p>
        </p:txBody>
      </p:sp>
      <p:sp>
        <p:nvSpPr>
          <p:cNvPr id="6" name="Slide Number Placeholder 5"/>
          <p:cNvSpPr>
            <a:spLocks noGrp="1"/>
          </p:cNvSpPr>
          <p:nvPr>
            <p:ph type="sldNum" sz="quarter" idx="12"/>
          </p:nvPr>
        </p:nvSpPr>
        <p:spPr/>
        <p:txBody>
          <a:bodyPr/>
          <a:lstStyle/>
          <a:p>
            <a:fld id="{627F5256-97C9-0547-9A28-BBB70B917DED}" type="slidenum">
              <a:rPr lang="en-US" smtClean="0"/>
              <a:t>‹#›</a:t>
            </a:fld>
            <a:endParaRPr lang="en-US"/>
          </a:p>
        </p:txBody>
      </p:sp>
    </p:spTree>
    <p:extLst>
      <p:ext uri="{BB962C8B-B14F-4D97-AF65-F5344CB8AC3E}">
        <p14:creationId xmlns:p14="http://schemas.microsoft.com/office/powerpoint/2010/main" val="1432223670"/>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3" cy="5918100"/>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8720186" y="5701216"/>
            <a:ext cx="3475705" cy="1350561"/>
          </a:xfrm>
          <a:prstGeom prst="rect">
            <a:avLst/>
          </a:prstGeom>
          <a:ln w="12700">
            <a:miter lim="400000"/>
          </a:ln>
        </p:spPr>
      </p:pic>
      <p:sp>
        <p:nvSpPr>
          <p:cNvPr id="13" name="Slide Number"/>
          <p:cNvSpPr txBox="1">
            <a:spLocks noGrp="1"/>
          </p:cNvSpPr>
          <p:nvPr>
            <p:ph type="sldNum" sz="quarter" idx="2"/>
          </p:nvPr>
        </p:nvSpPr>
        <p:spPr>
          <a:xfrm>
            <a:off x="8612220" y="6294795"/>
            <a:ext cx="125385" cy="123111"/>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3410921792"/>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
        <p:nvSpPr>
          <p:cNvPr id="7" name="Footer Placeholder">
            <a:extLst>
              <a:ext uri="{FF2B5EF4-FFF2-40B4-BE49-F238E27FC236}">
                <a16:creationId xmlns:a16="http://schemas.microsoft.com/office/drawing/2014/main" id="{C8FA7690-9B4F-C645-A233-26A77B8D7363}"/>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318673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167735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5AB8C22F-1729-274C-B513-E5E459AC0673}"/>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149811355"/>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87E32F43-4326-6D45-A11B-7B98EE39B458}"/>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620967640"/>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F284EFCF-8E08-B14C-9741-BCE88CCA269A}"/>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2016512557"/>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B687CB2E-8B40-D940-81CB-74E35F6C4274}"/>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967984684"/>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182C3486-2A03-804D-A72F-9CC6F3B638AD}"/>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184384821"/>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BEEE612B-FDE1-F64D-8CE4-7D76E61C0CFA}"/>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404556700"/>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E57E1011-90DE-8344-B72E-20A55BD84816}"/>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71944729"/>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53418F08-3CB2-724D-AA90-C7BEB0023969}"/>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2568061316"/>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7BC373A6-62FA-2147-A2A7-0B7569A56CC1}"/>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63683228"/>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1E49A555-5B5F-4144-91CA-33BCC84C87C1}"/>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4658134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5925525"/>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5DEA0A78-83CE-C647-BC9E-701A2E6E685C}"/>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516844328"/>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9ED7E888-C58F-7942-BBD3-B4F1B91860F3}"/>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701381263"/>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0830EE47-ECD5-3447-9D84-1D1A146AA13F}"/>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33933864"/>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14293F3-32C6-9F46-9AEF-D5232611592C}"/>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219381918"/>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F27224F4-D892-7142-90D7-87DD429D192C}"/>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19947138"/>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67016F6E-AC5D-424D-9083-1E0B635D8FA2}"/>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1829373504"/>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3" name="Footer Placeholder">
            <a:extLst>
              <a:ext uri="{FF2B5EF4-FFF2-40B4-BE49-F238E27FC236}">
                <a16:creationId xmlns:a16="http://schemas.microsoft.com/office/drawing/2014/main" id="{3476E79A-5C37-FC49-B215-CB8DFCE8F22B}"/>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122993452"/>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A98F0CA9-A9AA-3F4B-BA30-DDC39D48C277}"/>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810593398"/>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4" name="Footer Placeholder">
            <a:extLst>
              <a:ext uri="{FF2B5EF4-FFF2-40B4-BE49-F238E27FC236}">
                <a16:creationId xmlns:a16="http://schemas.microsoft.com/office/drawing/2014/main" id="{7AD4CE27-F21D-D947-8E5B-457329D32907}"/>
              </a:ext>
            </a:extLst>
          </p:cNvPr>
          <p:cNvSpPr>
            <a:spLocks noGrp="1"/>
          </p:cNvSpPr>
          <p:nvPr>
            <p:ph type="ftr" sz="quarter" idx="10"/>
          </p:nvPr>
        </p:nvSpPr>
        <p:spPr>
          <a:xfrm>
            <a:off x="304889" y="6383868"/>
            <a:ext cx="5486313" cy="222249"/>
          </a:xfrm>
          <a:prstGeom prst="rect">
            <a:avLst/>
          </a:prstGeom>
        </p:spPr>
        <p:txBody>
          <a:bodyPr/>
          <a:lstStyle>
            <a:lvl1pPr>
              <a:defRPr>
                <a:solidFill>
                  <a:schemeClr val="bg1"/>
                </a:solidFill>
              </a:defRPr>
            </a:lvl1pPr>
          </a:lstStyle>
          <a:p>
            <a:r>
              <a:rPr lang="en-US"/>
              <a:t>IBM FSS </a:t>
            </a:r>
            <a:r>
              <a:rPr lang="en-US" dirty="0"/>
              <a:t>/ </a:t>
            </a:r>
            <a:fld id="{F953F551-5FC2-684C-A440-503422401EFD}" type="datetime3">
              <a:rPr lang="en-US" smtClean="0"/>
              <a:pPr/>
              <a:t>26 October 2021</a:t>
            </a:fld>
            <a:r>
              <a:rPr lang="en-US" dirty="0"/>
              <a:t> / © 2020 IBM Corporation</a:t>
            </a:r>
          </a:p>
        </p:txBody>
      </p:sp>
    </p:spTree>
    <p:extLst>
      <p:ext uri="{BB962C8B-B14F-4D97-AF65-F5344CB8AC3E}">
        <p14:creationId xmlns:p14="http://schemas.microsoft.com/office/powerpoint/2010/main" val="3656933452"/>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2FF06775-C6CD-F545-9677-745C6B616633}"/>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40137402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0604449"/>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D9632229-F869-504C-A4D9-A4A017CE0CAB}"/>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2126769641"/>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379F0390-5AFA-FF49-9250-0DA8094B24FA}"/>
              </a:ext>
            </a:extLst>
          </p:cNvPr>
          <p:cNvSpPr>
            <a:spLocks noGrp="1"/>
          </p:cNvSpPr>
          <p:nvPr>
            <p:ph type="ftr" sz="quarter" idx="10"/>
          </p:nvPr>
        </p:nvSpPr>
        <p:spPr>
          <a:xfrm>
            <a:off x="304889" y="6383868"/>
            <a:ext cx="5486313" cy="222249"/>
          </a:xfrm>
          <a:prstGeom prst="rect">
            <a:avLst/>
          </a:prstGeom>
        </p:spPr>
        <p:txBody>
          <a:bodyPr/>
          <a:lstStyle>
            <a:lvl1pPr>
              <a:defRPr>
                <a:solidFill>
                  <a:schemeClr val="bg1"/>
                </a:solidFill>
              </a:defRPr>
            </a:lvl1p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878196334"/>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FA55EA42-A045-234F-9E4A-E25B0C24A23D}"/>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3132181331"/>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4AA963EE-F072-2A40-A01A-B0CDE14E6AA3}"/>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710120154"/>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18CAA78C-0484-1447-8A55-CDCE39A3E23C}"/>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79394082"/>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C5DAFC61-B685-D442-8E37-A7214BFB55EB}"/>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2438106881"/>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F680EB45-1DCB-134A-9748-41CA879309C1}"/>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1279065132"/>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B1F665F4-B87E-6E45-8E54-CDB1779B54E7}"/>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1066793844"/>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573934"/>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3504DF36-199C-A448-8F24-2A53481C62EE}"/>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30768010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314793"/>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FBF1AD6-23D2-A24F-A228-C9D4EAB52CDB}"/>
              </a:ext>
            </a:extLst>
          </p:cNvPr>
          <p:cNvSpPr>
            <a:spLocks noGrp="1"/>
          </p:cNvSpPr>
          <p:nvPr>
            <p:ph type="ftr" sz="quarter" idx="10"/>
          </p:nvPr>
        </p:nvSpPr>
        <p:spPr>
          <a:xfrm>
            <a:off x="304889" y="6383868"/>
            <a:ext cx="5486313" cy="222249"/>
          </a:xfrm>
          <a:prstGeom prst="rect">
            <a:avLst/>
          </a:prstGeom>
        </p:spPr>
        <p:txBody>
          <a:bodyPr/>
          <a:lstStyle/>
          <a:p>
            <a:r>
              <a:rPr lang="en-US"/>
              <a:t>IBM FSS </a:t>
            </a:r>
            <a:r>
              <a:rPr lang="en-US" dirty="0"/>
              <a:t>/ </a:t>
            </a:r>
            <a:fld id="{ECD204DC-9E82-534E-91CC-D6C07F53840B}" type="datetime3">
              <a:rPr lang="en-US" smtClean="0"/>
              <a:pPr/>
              <a:t>26 October 2021</a:t>
            </a:fld>
            <a:r>
              <a:rPr lang="en-US" dirty="0"/>
              <a:t> / © 2020 IBM Corporation</a:t>
            </a:r>
          </a:p>
        </p:txBody>
      </p:sp>
    </p:spTree>
    <p:extLst>
      <p:ext uri="{BB962C8B-B14F-4D97-AF65-F5344CB8AC3E}">
        <p14:creationId xmlns:p14="http://schemas.microsoft.com/office/powerpoint/2010/main" val="3728313690"/>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2971989521"/>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508864"/>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657536944"/>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081165224"/>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797300075"/>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561504339"/>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2754477430"/>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706663964"/>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3216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793798"/>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945285"/>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161362"/>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0715415"/>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178775"/>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8747169"/>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071305"/>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504308134"/>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543632340"/>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590583588"/>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5893130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014357"/>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782320720"/>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03204331"/>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42817337"/>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35074805"/>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051435018"/>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644154644"/>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7546731"/>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736609"/>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711620"/>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911674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6923460"/>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7431478"/>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47458206"/>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4036072071"/>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29657"/>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448994622"/>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628330620"/>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304800" y="268226"/>
            <a:ext cx="5486400" cy="508001"/>
          </a:xfrm>
          <a:prstGeom prst="rect">
            <a:avLst/>
          </a:prstGeom>
        </p:spPr>
        <p:txBody>
          <a:bodyPr>
            <a:normAutofit/>
          </a:bodyPr>
          <a:lstStyle>
            <a:lvl1pPr defTabSz="6095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11760202" y="6463249"/>
            <a:ext cx="127001" cy="127001"/>
          </a:xfrm>
          <a:prstGeom prst="rect">
            <a:avLst/>
          </a:prstGeom>
        </p:spPr>
        <p:txBody>
          <a:bodyPr/>
          <a:lstStyle>
            <a:lvl1pPr defTabSz="914354">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1516477252"/>
      </p:ext>
    </p:extLst>
  </p:cSld>
  <p:clrMapOvr>
    <a:masterClrMapping/>
  </p:clrMapOvr>
  <p:transition spd="med"/>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799" y="6061578"/>
            <a:ext cx="535808" cy="474689"/>
          </a:xfrm>
          <a:prstGeom prst="rect">
            <a:avLst/>
          </a:prstGeom>
        </p:spPr>
      </p:pic>
    </p:spTree>
    <p:extLst>
      <p:ext uri="{BB962C8B-B14F-4D97-AF65-F5344CB8AC3E}">
        <p14:creationId xmlns:p14="http://schemas.microsoft.com/office/powerpoint/2010/main" val="280873124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1002513"/>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32049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3429000"/>
            <a:ext cx="3048000" cy="342900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1086855"/>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9974533"/>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3102441"/>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8736624"/>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2516320"/>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0999654"/>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2808089"/>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1296618"/>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9861950"/>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708683"/>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21920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8332526"/>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9760949"/>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1144928"/>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01922"/>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092422"/>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9794553"/>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3054697"/>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2949293"/>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4865135"/>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419228216"/>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37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5880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9567108"/>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265467"/>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9713801"/>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3712162"/>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995279"/>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1083044"/>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5850656"/>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037267"/>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7713593"/>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TextBox 2">
            <a:extLst>
              <a:ext uri="{FF2B5EF4-FFF2-40B4-BE49-F238E27FC236}">
                <a16:creationId xmlns:a16="http://schemas.microsoft.com/office/drawing/2014/main" id="{23792ACC-AB25-6F49-A416-FC5827CE0A11}"/>
              </a:ext>
            </a:extLst>
          </p:cNvPr>
          <p:cNvSpPr txBox="1"/>
          <p:nvPr userDrawn="1"/>
        </p:nvSpPr>
        <p:spPr>
          <a:xfrm>
            <a:off x="2594658" y="6684380"/>
            <a:ext cx="0" cy="0"/>
          </a:xfrm>
          <a:prstGeom prst="rect">
            <a:avLst/>
          </a:prstGeom>
        </p:spPr>
        <p:txBody>
          <a:bodyPr wrap="none" lIns="76200" tIns="38100" rIns="76200" bIns="38100" rtlCol="0">
            <a:noAutofit/>
          </a:bodyPr>
          <a:lstStyle/>
          <a:p>
            <a:pPr>
              <a:lnSpc>
                <a:spcPct val="105000"/>
              </a:lnSpc>
              <a:spcBef>
                <a:spcPts val="833"/>
              </a:spcBef>
            </a:pPr>
            <a:endParaRPr lang="en-US" sz="1667"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262928208"/>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643781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5128633"/>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943944710"/>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sp>
        <p:nvSpPr>
          <p:cNvPr id="13" name="Footer Placeholder 3"/>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 Copyright IBM Corporation 2020               </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30301673"/>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5360565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3" name="Footer Placeholder 3"/>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 Copyright IBM Corporation 2020               </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277870845"/>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8" name="Footer Placeholder 3"/>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 Copyright IBM Corporation 2018               </a:t>
            </a:r>
          </a:p>
        </p:txBody>
      </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37575619"/>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CAD8B-F1CB-8441-8733-0A7EA80F1DE7}"/>
              </a:ext>
            </a:extLst>
          </p:cNvPr>
          <p:cNvPicPr>
            <a:picLocks noChangeAspect="1"/>
          </p:cNvPicPr>
          <p:nvPr userDrawn="1"/>
        </p:nvPicPr>
        <p:blipFill>
          <a:blip r:embed="rId2"/>
          <a:stretch>
            <a:fillRect/>
          </a:stretch>
        </p:blipFill>
        <p:spPr>
          <a:xfrm>
            <a:off x="5956299" y="542330"/>
            <a:ext cx="5727700" cy="4914900"/>
          </a:xfrm>
          <a:prstGeom prst="rect">
            <a:avLst/>
          </a:prstGeom>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_gry.png"/>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
        <p:nvSpPr>
          <p:cNvPr id="7" name="Footer Placeholder 6">
            <a:extLst>
              <a:ext uri="{FF2B5EF4-FFF2-40B4-BE49-F238E27FC236}">
                <a16:creationId xmlns:a16="http://schemas.microsoft.com/office/drawing/2014/main" id="{9456F9C9-256E-194E-B585-8931573227CB}"/>
              </a:ext>
            </a:extLst>
          </p:cNvPr>
          <p:cNvSpPr txBox="1">
            <a:spLocks/>
          </p:cNvSpPr>
          <p:nvPr userDrawn="1"/>
        </p:nvSpPr>
        <p:spPr>
          <a:xfrm>
            <a:off x="1828800" y="6526747"/>
            <a:ext cx="8534400" cy="182880"/>
          </a:xfrm>
          <a:prstGeom prst="rect">
            <a:avLst/>
          </a:prstGeom>
        </p:spPr>
        <p:txBody>
          <a:bodyPr vert="horz" lIns="0" tIns="0" rIns="0" bIns="0" rtlCol="0" anchor="ctr"/>
          <a:lstStyle>
            <a:defPPr>
              <a:defRPr lang="en-US"/>
            </a:defPPr>
            <a:lvl1pPr marL="0" algn="l" defTabSz="685800" rtl="0" eaLnBrk="1" latinLnBrk="0" hangingPunct="1">
              <a:defRPr sz="8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dirty="0"/>
              <a:t>IBM Confidential</a:t>
            </a:r>
            <a:endParaRPr lang="en-US" dirty="0"/>
          </a:p>
        </p:txBody>
      </p:sp>
    </p:spTree>
    <p:extLst>
      <p:ext uri="{BB962C8B-B14F-4D97-AF65-F5344CB8AC3E}">
        <p14:creationId xmlns:p14="http://schemas.microsoft.com/office/powerpoint/2010/main" val="481715523"/>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32314757"/>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130409682"/>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77486284"/>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7601801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19494856"/>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30503390"/>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058322933"/>
      </p:ext>
    </p:extLst>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185385658"/>
      </p:ext>
    </p:extLst>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501614"/>
      </p:ext>
    </p:extLst>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952561"/>
      </p:ext>
    </p:extLst>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254258"/>
      </p:ext>
    </p:extLst>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846838"/>
      </p:ext>
    </p:extLst>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721934825"/>
      </p:ext>
    </p:extLst>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74353883"/>
      </p:ext>
    </p:extLst>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2188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3120590"/>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73088605"/>
      </p:ext>
    </p:extLst>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175261848"/>
      </p:ext>
    </p:extLst>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45903409"/>
      </p:ext>
    </p:extLst>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228600" y="6526747"/>
            <a:ext cx="2743200" cy="182880"/>
          </a:xfrm>
        </p:spPr>
        <p:txBody>
          <a:bodyPr/>
          <a:lstStyle>
            <a:lvl1pPr algn="l">
              <a:defRPr/>
            </a:lvl1pPr>
          </a:lstStyle>
          <a:p>
            <a:fld id="{D0BE6F14-FF48-0F4F-A8AA-2E3F25371E4A}" type="slidenum">
              <a:rPr lang="en-US" smtClean="0"/>
              <a:pPr/>
              <a:t>‹#›</a:t>
            </a:fld>
            <a:endParaRPr lang="en-US"/>
          </a:p>
        </p:txBody>
      </p:sp>
      <p:sp>
        <p:nvSpPr>
          <p:cNvPr id="5" name="Footer Placeholder 6">
            <a:extLst>
              <a:ext uri="{FF2B5EF4-FFF2-40B4-BE49-F238E27FC236}">
                <a16:creationId xmlns:a16="http://schemas.microsoft.com/office/drawing/2014/main" id="{6C9C2355-BF17-E54C-BDCA-C0B98D183BF4}"/>
              </a:ext>
            </a:extLst>
          </p:cNvPr>
          <p:cNvSpPr txBox="1">
            <a:spLocks/>
          </p:cNvSpPr>
          <p:nvPr userDrawn="1"/>
        </p:nvSpPr>
        <p:spPr>
          <a:xfrm>
            <a:off x="1828800" y="6526747"/>
            <a:ext cx="8534400" cy="182880"/>
          </a:xfrm>
          <a:prstGeom prst="rect">
            <a:avLst/>
          </a:prstGeom>
        </p:spPr>
        <p:txBody>
          <a:bodyPr vert="horz" lIns="0" tIns="0" rIns="0" bIns="0" rtlCol="0" anchor="ctr"/>
          <a:lstStyle>
            <a:defPPr>
              <a:defRPr lang="en-US"/>
            </a:defPPr>
            <a:lvl1pPr marL="0" algn="l" defTabSz="685800" rtl="0" eaLnBrk="1" latinLnBrk="0" hangingPunct="1">
              <a:defRPr sz="8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de-DE" dirty="0"/>
              <a:t>IBM Confidential</a:t>
            </a:r>
            <a:endParaRPr lang="en-US" dirty="0"/>
          </a:p>
        </p:txBody>
      </p:sp>
    </p:spTree>
    <p:extLst>
      <p:ext uri="{BB962C8B-B14F-4D97-AF65-F5344CB8AC3E}">
        <p14:creationId xmlns:p14="http://schemas.microsoft.com/office/powerpoint/2010/main" val="2097545115"/>
      </p:ext>
    </p:extLst>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16314127"/>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2706396"/>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7749819"/>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790493"/>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1279595055"/>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8929723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8933702"/>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761311"/>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1302558"/>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677611"/>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403161361"/>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022087"/>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226815453"/>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36466438"/>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546812"/>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288466927"/>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5485738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458402"/>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3417" y="916878"/>
            <a:ext cx="11582400" cy="4479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sldNum" sz="quarter" idx="10"/>
          </p:nvPr>
        </p:nvSpPr>
        <p:spPr>
          <a:ln/>
        </p:spPr>
        <p:txBody>
          <a:bodyPr/>
          <a:lstStyle>
            <a:lvl1pPr>
              <a:defRPr/>
            </a:lvl1pPr>
          </a:lstStyle>
          <a:p>
            <a:pPr>
              <a:defRPr/>
            </a:pPr>
            <a:fld id="{7A49C1B2-AA78-4107-825E-3CA644B17F6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71618969"/>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C3CC1-D30B-4133-B70F-275B937D9FA2}" type="slidenum">
              <a:rPr lang="en-US" smtClean="0"/>
              <a:t>‹#›</a:t>
            </a:fld>
            <a:endParaRPr lang="en-US"/>
          </a:p>
        </p:txBody>
      </p:sp>
    </p:spTree>
    <p:extLst>
      <p:ext uri="{BB962C8B-B14F-4D97-AF65-F5344CB8AC3E}">
        <p14:creationId xmlns:p14="http://schemas.microsoft.com/office/powerpoint/2010/main" val="823195112"/>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C3CC1-D30B-4133-B70F-275B937D9FA2}" type="slidenum">
              <a:rPr lang="en-US" smtClean="0"/>
              <a:t>‹#›</a:t>
            </a:fld>
            <a:endParaRPr lang="en-US"/>
          </a:p>
        </p:txBody>
      </p:sp>
    </p:spTree>
    <p:extLst>
      <p:ext uri="{BB962C8B-B14F-4D97-AF65-F5344CB8AC3E}">
        <p14:creationId xmlns:p14="http://schemas.microsoft.com/office/powerpoint/2010/main" val="382735717"/>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r>
              <a:rPr lang="en-US" dirty="0"/>
              <a:t>IBM Confidential – Page </a:t>
            </a:r>
            <a:fld id="{A66A312A-7121-4454-A8A7-F41F8FB0817E}" type="slidenum">
              <a:rPr lang="en-US"/>
              <a:pPr>
                <a:defRPr/>
              </a:pPr>
              <a:t>‹#›</a:t>
            </a:fld>
            <a:endParaRPr lang="en-US" dirty="0"/>
          </a:p>
        </p:txBody>
      </p:sp>
    </p:spTree>
    <p:extLst>
      <p:ext uri="{BB962C8B-B14F-4D97-AF65-F5344CB8AC3E}">
        <p14:creationId xmlns:p14="http://schemas.microsoft.com/office/powerpoint/2010/main" val="2237573564"/>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43417" y="593726"/>
            <a:ext cx="11582400" cy="639763"/>
          </a:xfrm>
        </p:spPr>
        <p:txBody>
          <a:bodyPr/>
          <a:lstStyle/>
          <a:p>
            <a:r>
              <a:rPr lang="en-US"/>
              <a:t>Click to edit Master title style</a:t>
            </a:r>
          </a:p>
        </p:txBody>
      </p:sp>
      <p:sp>
        <p:nvSpPr>
          <p:cNvPr id="3" name="Table Placeholder 2"/>
          <p:cNvSpPr>
            <a:spLocks noGrp="1"/>
          </p:cNvSpPr>
          <p:nvPr>
            <p:ph type="tbl" idx="1"/>
          </p:nvPr>
        </p:nvSpPr>
        <p:spPr>
          <a:xfrm>
            <a:off x="243417" y="1874839"/>
            <a:ext cx="11582400" cy="4479925"/>
          </a:xfrm>
        </p:spPr>
        <p:txBody>
          <a:bodyPr/>
          <a:lstStyle/>
          <a:p>
            <a:pPr lvl="0"/>
            <a:endParaRPr lang="en-US" noProof="0" dirty="0"/>
          </a:p>
        </p:txBody>
      </p:sp>
    </p:spTree>
    <p:extLst>
      <p:ext uri="{BB962C8B-B14F-4D97-AF65-F5344CB8AC3E}">
        <p14:creationId xmlns:p14="http://schemas.microsoft.com/office/powerpoint/2010/main" val="1995974855"/>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09877"/>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2880">
          <p15:clr>
            <a:srgbClr val="FBAE40"/>
          </p15:clr>
        </p15:guide>
      </p15:sldGuideLst>
    </p:ext>
  </p:extLst>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C47F14D-19D7-3E47-A8E9-50987C0EA97F}"/>
              </a:ext>
            </a:extLst>
          </p:cNvPr>
          <p:cNvSpPr txBox="1">
            <a:spLocks/>
          </p:cNvSpPr>
          <p:nvPr userDrawn="1"/>
        </p:nvSpPr>
        <p:spPr>
          <a:xfrm>
            <a:off x="228600" y="6496147"/>
            <a:ext cx="343705" cy="234661"/>
          </a:xfrm>
          <a:prstGeom prst="rect">
            <a:avLst/>
          </a:prstGeom>
        </p:spPr>
        <p:txBody>
          <a:bodyPr vert="horz" lIns="0" tIns="0" rIns="0" bIns="0" rtlCol="0" anchor="ctr"/>
          <a:lstStyle>
            <a:defPPr>
              <a:defRPr lang="en-US"/>
            </a:defPPr>
            <a:lvl1pPr algn="l" rtl="0" fontAlgn="base">
              <a:spcBef>
                <a:spcPct val="0"/>
              </a:spcBef>
              <a:spcAft>
                <a:spcPct val="0"/>
              </a:spcAft>
              <a:defRPr sz="1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l" defTabSz="913429"/>
            <a:fld id="{07D5EEEC-7E9B-4092-9E7B-A369FEBCD4FD}" type="slidenum">
              <a:rPr lang="en-US" sz="800" spc="0" smtClean="0">
                <a:solidFill>
                  <a:schemeClr val="bg1"/>
                </a:solidFill>
                <a:latin typeface="IBM Plex Sans" charset="0"/>
                <a:ea typeface="IBM Plex Sans" charset="0"/>
                <a:cs typeface="IBM Plex Sans" charset="0"/>
              </a:rPr>
              <a:pPr algn="l" defTabSz="913429"/>
              <a:t>‹#›</a:t>
            </a:fld>
            <a:endParaRPr lang="en-US" sz="800" spc="0" dirty="0">
              <a:solidFill>
                <a:schemeClr val="bg1"/>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A7FA1C49-3ACD-7E46-9347-54306997DD1A}"/>
              </a:ext>
            </a:extLst>
          </p:cNvPr>
          <p:cNvSpPr txBox="1"/>
          <p:nvPr userDrawn="1"/>
        </p:nvSpPr>
        <p:spPr>
          <a:xfrm>
            <a:off x="659026" y="6508798"/>
            <a:ext cx="3229233" cy="215444"/>
          </a:xfrm>
          <a:prstGeom prst="rect">
            <a:avLst/>
          </a:prstGeom>
          <a:noFill/>
        </p:spPr>
        <p:txBody>
          <a:bodyPr wrap="square" rtlCol="0">
            <a:spAutoFit/>
          </a:bodyPr>
          <a:lstStyle/>
          <a:p>
            <a:r>
              <a:rPr lang="en-US" sz="800" b="0" i="0" kern="1200" dirty="0">
                <a:solidFill>
                  <a:schemeClr val="bg1"/>
                </a:solidFill>
                <a:effectLst/>
                <a:latin typeface="IBM Plex Sans Medium" charset="0"/>
                <a:ea typeface="IBM Plex Sans Medium" charset="0"/>
                <a:cs typeface="IBM Plex Sans Medium" charset="0"/>
              </a:rPr>
              <a:t>IBM Cloud  </a:t>
            </a:r>
            <a:r>
              <a:rPr lang="en-US" sz="800" b="0" i="0" kern="1200" dirty="0">
                <a:solidFill>
                  <a:schemeClr val="bg1"/>
                </a:solidFill>
                <a:effectLst/>
                <a:latin typeface="IBM Plex Sans Light" charset="0"/>
                <a:ea typeface="IBM Plex Sans Medium" charset="0"/>
                <a:cs typeface="IBM Plex Sans Medium" charset="0"/>
              </a:rPr>
              <a:t>/</a:t>
            </a:r>
            <a:r>
              <a:rPr lang="en-US" sz="800" b="0" i="0" kern="1200" baseline="0" dirty="0">
                <a:solidFill>
                  <a:schemeClr val="bg1"/>
                </a:solidFill>
                <a:effectLst/>
                <a:latin typeface="IBM Plex Sans Light" charset="0"/>
                <a:ea typeface="IBM Plex Sans Light" charset="0"/>
                <a:cs typeface="IBM Plex Sans Light" charset="0"/>
              </a:rPr>
              <a:t> © 2020 IBM Corporation</a:t>
            </a:r>
            <a:endParaRPr lang="en-US" sz="800" b="0" i="0" dirty="0">
              <a:solidFill>
                <a:schemeClr val="bg1"/>
              </a:solidFill>
              <a:latin typeface="IBM Plex Sans Light" charset="0"/>
              <a:ea typeface="IBM Plex Sans Light" charset="0"/>
              <a:cs typeface="IBM Plex Sans Light" charset="0"/>
            </a:endParaRPr>
          </a:p>
        </p:txBody>
      </p:sp>
      <p:pic>
        <p:nvPicPr>
          <p:cNvPr id="6" name="Picture 5">
            <a:extLst>
              <a:ext uri="{FF2B5EF4-FFF2-40B4-BE49-F238E27FC236}">
                <a16:creationId xmlns:a16="http://schemas.microsoft.com/office/drawing/2014/main" id="{F5BAEC78-5117-1942-AE1E-B7E8FADB52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2358" y="6198433"/>
            <a:ext cx="558252" cy="482837"/>
          </a:xfrm>
          <a:prstGeom prst="rect">
            <a:avLst/>
          </a:prstGeom>
        </p:spPr>
      </p:pic>
    </p:spTree>
    <p:extLst>
      <p:ext uri="{BB962C8B-B14F-4D97-AF65-F5344CB8AC3E}">
        <p14:creationId xmlns:p14="http://schemas.microsoft.com/office/powerpoint/2010/main" val="1896303693"/>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2880">
          <p15:clr>
            <a:srgbClr val="FBAE40"/>
          </p15:clr>
        </p15:guide>
      </p15:sldGuideLst>
    </p:ext>
  </p:extLst>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086A2F-6573-7549-8ACB-59E64BA2D897}"/>
              </a:ext>
            </a:extLst>
          </p:cNvPr>
          <p:cNvSpPr/>
          <p:nvPr userDrawn="1"/>
        </p:nvSpPr>
        <p:spPr>
          <a:xfrm>
            <a:off x="0" y="0"/>
            <a:ext cx="12192000" cy="6858000"/>
          </a:xfrm>
          <a:prstGeom prst="rect">
            <a:avLst/>
          </a:prstGeom>
          <a:solidFill>
            <a:srgbClr val="1417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5">
            <a:extLst>
              <a:ext uri="{FF2B5EF4-FFF2-40B4-BE49-F238E27FC236}">
                <a16:creationId xmlns:a16="http://schemas.microsoft.com/office/drawing/2014/main" id="{7C47F14D-19D7-3E47-A8E9-50987C0EA97F}"/>
              </a:ext>
            </a:extLst>
          </p:cNvPr>
          <p:cNvSpPr txBox="1">
            <a:spLocks/>
          </p:cNvSpPr>
          <p:nvPr userDrawn="1"/>
        </p:nvSpPr>
        <p:spPr>
          <a:xfrm>
            <a:off x="228600" y="6496147"/>
            <a:ext cx="343705" cy="234661"/>
          </a:xfrm>
          <a:prstGeom prst="rect">
            <a:avLst/>
          </a:prstGeom>
        </p:spPr>
        <p:txBody>
          <a:bodyPr vert="horz" lIns="0" tIns="0" rIns="0" bIns="0" rtlCol="0" anchor="ctr"/>
          <a:lstStyle>
            <a:defPPr>
              <a:defRPr lang="en-US"/>
            </a:defPPr>
            <a:lvl1pPr algn="l" rtl="0" fontAlgn="base">
              <a:spcBef>
                <a:spcPct val="0"/>
              </a:spcBef>
              <a:spcAft>
                <a:spcPct val="0"/>
              </a:spcAft>
              <a:defRPr sz="1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l" defTabSz="913429"/>
            <a:fld id="{07D5EEEC-7E9B-4092-9E7B-A369FEBCD4FD}" type="slidenum">
              <a:rPr lang="en-US" sz="800" spc="0" smtClean="0">
                <a:solidFill>
                  <a:schemeClr val="bg1"/>
                </a:solidFill>
                <a:latin typeface="IBM Plex Sans" charset="0"/>
                <a:ea typeface="IBM Plex Sans" charset="0"/>
                <a:cs typeface="IBM Plex Sans" charset="0"/>
              </a:rPr>
              <a:pPr algn="l" defTabSz="913429"/>
              <a:t>‹#›</a:t>
            </a:fld>
            <a:endParaRPr lang="en-US" sz="800" spc="0" dirty="0">
              <a:solidFill>
                <a:schemeClr val="bg1"/>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A7FA1C49-3ACD-7E46-9347-54306997DD1A}"/>
              </a:ext>
            </a:extLst>
          </p:cNvPr>
          <p:cNvSpPr txBox="1"/>
          <p:nvPr userDrawn="1"/>
        </p:nvSpPr>
        <p:spPr>
          <a:xfrm>
            <a:off x="659026" y="6508798"/>
            <a:ext cx="3229233" cy="215444"/>
          </a:xfrm>
          <a:prstGeom prst="rect">
            <a:avLst/>
          </a:prstGeom>
          <a:noFill/>
        </p:spPr>
        <p:txBody>
          <a:bodyPr wrap="square" rtlCol="0">
            <a:spAutoFit/>
          </a:bodyPr>
          <a:lstStyle/>
          <a:p>
            <a:r>
              <a:rPr lang="en-US" sz="800" b="0" i="0" kern="1200" dirty="0">
                <a:solidFill>
                  <a:schemeClr val="bg1"/>
                </a:solidFill>
                <a:effectLst/>
                <a:latin typeface="IBM Plex Sans Medium" charset="0"/>
                <a:ea typeface="IBM Plex Sans Medium" charset="0"/>
                <a:cs typeface="IBM Plex Sans Medium" charset="0"/>
              </a:rPr>
              <a:t>IBM Cloud  </a:t>
            </a:r>
            <a:r>
              <a:rPr lang="en-US" sz="800" b="0" i="0" kern="1200" dirty="0">
                <a:solidFill>
                  <a:schemeClr val="bg1"/>
                </a:solidFill>
                <a:effectLst/>
                <a:latin typeface="IBM Plex Sans Light" charset="0"/>
                <a:ea typeface="IBM Plex Sans Medium" charset="0"/>
                <a:cs typeface="IBM Plex Sans Medium" charset="0"/>
              </a:rPr>
              <a:t>/</a:t>
            </a:r>
            <a:r>
              <a:rPr lang="en-US" sz="800" b="0" i="0" kern="1200" baseline="0" dirty="0">
                <a:solidFill>
                  <a:schemeClr val="bg1"/>
                </a:solidFill>
                <a:effectLst/>
                <a:latin typeface="IBM Plex Sans Light" charset="0"/>
                <a:ea typeface="IBM Plex Sans Light" charset="0"/>
                <a:cs typeface="IBM Plex Sans Light" charset="0"/>
              </a:rPr>
              <a:t> © 2020 IBM Corporation</a:t>
            </a:r>
            <a:endParaRPr lang="en-US" sz="800" b="0" i="0" dirty="0">
              <a:solidFill>
                <a:schemeClr val="bg1"/>
              </a:solidFill>
              <a:latin typeface="IBM Plex Sans Light" charset="0"/>
              <a:ea typeface="IBM Plex Sans Light" charset="0"/>
              <a:cs typeface="IBM Plex Sans Light" charset="0"/>
            </a:endParaRPr>
          </a:p>
        </p:txBody>
      </p:sp>
    </p:spTree>
    <p:extLst>
      <p:ext uri="{BB962C8B-B14F-4D97-AF65-F5344CB8AC3E}">
        <p14:creationId xmlns:p14="http://schemas.microsoft.com/office/powerpoint/2010/main" val="1516735602"/>
      </p:ext>
    </p:extLst>
  </p:cSld>
  <p:clrMapOvr>
    <a:masterClrMapping/>
  </p:clrMapOvr>
  <p:extLst>
    <p:ext uri="{DCECCB84-F9BA-43D5-87BE-67443E8EF086}">
      <p15:sldGuideLst xmlns:p15="http://schemas.microsoft.com/office/powerpoint/2012/main">
        <p15:guide id="1" orient="horz" pos="1440">
          <p15:clr>
            <a:srgbClr val="FBAE40"/>
          </p15:clr>
        </p15:guide>
        <p15:guide id="2" orient="horz" pos="2880">
          <p15:clr>
            <a:srgbClr val="FBAE40"/>
          </p15:clr>
        </p15:guide>
      </p15:sldGuideLst>
    </p:ext>
  </p:extLst>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3709-FF38-45FC-BC53-26069A6924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FDFB28-210E-4B6E-B6E5-F5EE7E6DC0B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D7837BB-45B4-448B-8D05-E286313F6B69}"/>
              </a:ext>
            </a:extLst>
          </p:cNvPr>
          <p:cNvSpPr>
            <a:spLocks noGrp="1"/>
          </p:cNvSpPr>
          <p:nvPr>
            <p:ph type="ftr" sz="quarter" idx="11"/>
          </p:nvPr>
        </p:nvSpPr>
        <p:spPr/>
        <p:txBody>
          <a:bodyPr/>
          <a:lstStyle/>
          <a:p>
            <a:r>
              <a:rPr lang="en-US"/>
              <a:t>IBM Cloud / © 2019 IBM Corporation</a:t>
            </a:r>
          </a:p>
        </p:txBody>
      </p:sp>
      <p:sp>
        <p:nvSpPr>
          <p:cNvPr id="5" name="Slide Number Placeholder 4">
            <a:extLst>
              <a:ext uri="{FF2B5EF4-FFF2-40B4-BE49-F238E27FC236}">
                <a16:creationId xmlns:a16="http://schemas.microsoft.com/office/drawing/2014/main" id="{E18FB380-D9FF-4A48-9250-FD143B4DAE78}"/>
              </a:ext>
            </a:extLst>
          </p:cNvPr>
          <p:cNvSpPr>
            <a:spLocks noGrp="1"/>
          </p:cNvSpPr>
          <p:nvPr>
            <p:ph type="sldNum" sz="quarter" idx="12"/>
          </p:nvPr>
        </p:nvSpPr>
        <p:spPr/>
        <p:txBody>
          <a:bodyPr/>
          <a:lstStyle/>
          <a:p>
            <a:fld id="{783A78DA-B414-4C1B-9D77-6ADF8CD545F5}" type="slidenum">
              <a:rPr lang="en-US" smtClean="0"/>
              <a:t>‹#›</a:t>
            </a:fld>
            <a:endParaRPr lang="en-US"/>
          </a:p>
        </p:txBody>
      </p:sp>
    </p:spTree>
    <p:extLst>
      <p:ext uri="{BB962C8B-B14F-4D97-AF65-F5344CB8AC3E}">
        <p14:creationId xmlns:p14="http://schemas.microsoft.com/office/powerpoint/2010/main" val="3309940977"/>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2"/>
                </a:solidFill>
                <a:latin typeface="+mn-lt"/>
                <a:cs typeface="Arial" pitchFamily="34" charset="0"/>
              </a:defRPr>
            </a:lvl1pPr>
            <a:lvl2pPr>
              <a:defRPr>
                <a:latin typeface="+mn-lt"/>
                <a:cs typeface="Arial" pitchFamily="34" charset="0"/>
              </a:defRPr>
            </a:lvl2pPr>
            <a:lvl3pPr>
              <a:defRPr>
                <a:latin typeface="+mn-lt"/>
                <a:cs typeface="Arial" pitchFamily="34" charset="0"/>
              </a:defRPr>
            </a:lvl3pPr>
            <a:lvl4pPr>
              <a:defRPr>
                <a:latin typeface="+mn-lt"/>
              </a:defRPr>
            </a:lvl4pPr>
            <a:lvl5pPr>
              <a:defRPr>
                <a:latin typeface="+mn-lt"/>
              </a:defRPr>
            </a:lvl5pPr>
          </a:lstStyle>
          <a:p>
            <a:pPr lvl="0"/>
            <a:r>
              <a:rPr lang="en-US" dirty="0"/>
              <a:t>Click to edit Master text styles</a:t>
            </a:r>
          </a:p>
        </p:txBody>
      </p:sp>
      <p:sp>
        <p:nvSpPr>
          <p:cNvPr id="7" name="Text Placeholder 6"/>
          <p:cNvSpPr>
            <a:spLocks noGrp="1"/>
          </p:cNvSpPr>
          <p:nvPr>
            <p:ph type="body" sz="quarter" idx="11"/>
          </p:nvPr>
        </p:nvSpPr>
        <p:spPr>
          <a:xfrm>
            <a:off x="609598" y="5991125"/>
            <a:ext cx="11101920" cy="487784"/>
          </a:xfrm>
        </p:spPr>
        <p:txBody>
          <a:bodyPr anchor="b"/>
          <a:lstStyle>
            <a:lvl1pPr marL="0" indent="0">
              <a:spcAft>
                <a:spcPts val="0"/>
              </a:spcAft>
              <a:buNone/>
              <a:defRPr sz="933" baseline="0">
                <a:solidFill>
                  <a:schemeClr val="bg2"/>
                </a:solidFill>
              </a:defRPr>
            </a:lvl1pPr>
          </a:lstStyle>
          <a:p>
            <a:pPr lvl="0"/>
            <a:r>
              <a:rPr lang="en-US" dirty="0"/>
              <a:t>Click to edit Master text styles</a:t>
            </a:r>
          </a:p>
        </p:txBody>
      </p:sp>
      <p:sp>
        <p:nvSpPr>
          <p:cNvPr id="5" name="Slide Number Placeholder 2">
            <a:extLst>
              <a:ext uri="{FF2B5EF4-FFF2-40B4-BE49-F238E27FC236}">
                <a16:creationId xmlns:a16="http://schemas.microsoft.com/office/drawing/2014/main" id="{32147F43-A242-43B1-8DC9-B3094845B3EB}"/>
              </a:ext>
            </a:extLst>
          </p:cNvPr>
          <p:cNvSpPr>
            <a:spLocks noGrp="1"/>
          </p:cNvSpPr>
          <p:nvPr>
            <p:ph type="sldNum" sz="quarter" idx="12"/>
          </p:nvPr>
        </p:nvSpPr>
        <p:spPr>
          <a:xfrm>
            <a:off x="8234364" y="6526214"/>
            <a:ext cx="3608387" cy="165100"/>
          </a:xfrm>
        </p:spPr>
        <p:txBody>
          <a:bodyPr/>
          <a:lstStyle>
            <a:lvl1pPr>
              <a:defRPr sz="933"/>
            </a:lvl1pPr>
          </a:lstStyle>
          <a:p>
            <a:pPr>
              <a:defRPr/>
            </a:pPr>
            <a:fld id="{AE7F3EC1-B8B1-4B9E-8D97-BC1CAC9E6D40}" type="slidenum">
              <a:rPr lang="en-US" smtClean="0"/>
              <a:pPr>
                <a:defRPr/>
              </a:pPr>
              <a:t>‹#›</a:t>
            </a:fld>
            <a:endParaRPr lang="en-US"/>
          </a:p>
        </p:txBody>
      </p:sp>
    </p:spTree>
    <p:extLst>
      <p:ext uri="{BB962C8B-B14F-4D97-AF65-F5344CB8AC3E}">
        <p14:creationId xmlns:p14="http://schemas.microsoft.com/office/powerpoint/2010/main" val="21015128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520750"/>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304800" y="6542689"/>
            <a:ext cx="3048000" cy="135225"/>
          </a:xfrm>
          <a:prstGeom prst="rect">
            <a:avLst/>
          </a:prstGeom>
        </p:spPr>
        <p:txBody>
          <a:bodyPr/>
          <a:lstStyle/>
          <a:p>
            <a:r>
              <a:rPr lang="en-US"/>
              <a:t>IBM Confidential / © 2019 IBM Corporation</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819599347"/>
      </p:ext>
    </p:extLst>
  </p:cSld>
  <p:clrMapOvr>
    <a:overrideClrMapping bg1="lt1" tx1="dk1" bg2="lt2" tx2="dk2" accent1="accent1" accent2="accent2" accent3="accent3" accent4="accent4" accent5="accent5" accent6="accent6" hlink="hlink" folHlink="folHlink"/>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55629328"/>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1" y="6257438"/>
            <a:ext cx="695452" cy="275721"/>
          </a:xfrm>
          <a:prstGeom prst="rect">
            <a:avLst/>
          </a:prstGeom>
        </p:spPr>
      </p:pic>
    </p:spTree>
    <p:extLst>
      <p:ext uri="{BB962C8B-B14F-4D97-AF65-F5344CB8AC3E}">
        <p14:creationId xmlns:p14="http://schemas.microsoft.com/office/powerpoint/2010/main" val="4242257978"/>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8841186"/>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4613160"/>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8876142"/>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6934695"/>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0084652"/>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960271"/>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21239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254417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1"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0362094"/>
      </p:ext>
    </p:extLst>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a:xfrm>
            <a:off x="304890" y="6609266"/>
            <a:ext cx="5486313" cy="222249"/>
          </a:xfrm>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a:xfrm>
            <a:off x="9448803" y="6609266"/>
            <a:ext cx="2438309" cy="22224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1760130"/>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337215"/>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4656859"/>
      </p:ext>
    </p:extLst>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5638725"/>
      </p:ext>
    </p:extLst>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4122803"/>
      </p:ext>
    </p:extLst>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2512442"/>
      </p:ext>
    </p:extLst>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92424"/>
      </p:ext>
    </p:extLst>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6545817"/>
      </p:ext>
    </p:extLst>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67778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822583"/>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0767876"/>
      </p:ext>
    </p:extLst>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3446742"/>
      </p:ext>
    </p:extLst>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6476463"/>
      </p:ext>
    </p:extLst>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90" y="268819"/>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437392412"/>
      </p:ext>
    </p:extLst>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3478106"/>
      </p:ext>
    </p:extLst>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7832198"/>
      </p:ext>
    </p:extLst>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1370243"/>
      </p:ext>
    </p:extLst>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2137775"/>
      </p:ext>
    </p:extLst>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9621437"/>
      </p:ext>
    </p:extLst>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82725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436092013"/>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79606"/>
      </p:ext>
    </p:extLst>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900330"/>
      </p:ext>
    </p:extLst>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7589887"/>
      </p:ext>
    </p:extLst>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8" y="3087491"/>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969509"/>
      </p:ext>
    </p:extLst>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spTree>
    <p:extLst>
      <p:ext uri="{BB962C8B-B14F-4D97-AF65-F5344CB8AC3E}">
        <p14:creationId xmlns:p14="http://schemas.microsoft.com/office/powerpoint/2010/main" val="19213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07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04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588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9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46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 Type="http://schemas.openxmlformats.org/officeDocument/2006/relationships/slideLayout" Target="../slideLayouts/slideLayout278.xml"/><Relationship Id="rId21" Type="http://schemas.openxmlformats.org/officeDocument/2006/relationships/slideLayout" Target="../slideLayouts/slideLayout296.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theme" Target="../theme/theme10.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8" Type="http://schemas.openxmlformats.org/officeDocument/2006/relationships/slideLayout" Target="../slideLayouts/slideLayout28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slideLayout" Target="../slideLayouts/slideLayout333.xml"/><Relationship Id="rId39" Type="http://schemas.openxmlformats.org/officeDocument/2006/relationships/theme" Target="../theme/theme11.xml"/><Relationship Id="rId21" Type="http://schemas.openxmlformats.org/officeDocument/2006/relationships/slideLayout" Target="../slideLayouts/slideLayout328.xml"/><Relationship Id="rId34" Type="http://schemas.openxmlformats.org/officeDocument/2006/relationships/slideLayout" Target="../slideLayouts/slideLayout341.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slideLayout" Target="../slideLayouts/slideLayout340.xml"/><Relationship Id="rId38" Type="http://schemas.openxmlformats.org/officeDocument/2006/relationships/slideLayout" Target="../slideLayouts/slideLayout345.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29" Type="http://schemas.openxmlformats.org/officeDocument/2006/relationships/slideLayout" Target="../slideLayouts/slideLayout336.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37" Type="http://schemas.openxmlformats.org/officeDocument/2006/relationships/slideLayout" Target="../slideLayouts/slideLayout344.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36" Type="http://schemas.openxmlformats.org/officeDocument/2006/relationships/slideLayout" Target="../slideLayouts/slideLayout343.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31" Type="http://schemas.openxmlformats.org/officeDocument/2006/relationships/slideLayout" Target="../slideLayouts/slideLayout338.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 Id="rId35" Type="http://schemas.openxmlformats.org/officeDocument/2006/relationships/slideLayout" Target="../slideLayouts/slideLayout342.xml"/><Relationship Id="rId8" Type="http://schemas.openxmlformats.org/officeDocument/2006/relationships/slideLayout" Target="../slideLayouts/slideLayout315.xml"/><Relationship Id="rId3" Type="http://schemas.openxmlformats.org/officeDocument/2006/relationships/slideLayout" Target="../slideLayouts/slideLayout3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theme" Target="../theme/theme12.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9.xml"/><Relationship Id="rId18" Type="http://schemas.openxmlformats.org/officeDocument/2006/relationships/slideLayout" Target="../slideLayouts/slideLayout394.xml"/><Relationship Id="rId26" Type="http://schemas.openxmlformats.org/officeDocument/2006/relationships/slideLayout" Target="../slideLayouts/slideLayout402.xml"/><Relationship Id="rId39" Type="http://schemas.openxmlformats.org/officeDocument/2006/relationships/theme" Target="../theme/theme13.xml"/><Relationship Id="rId21" Type="http://schemas.openxmlformats.org/officeDocument/2006/relationships/slideLayout" Target="../slideLayouts/slideLayout397.xml"/><Relationship Id="rId34" Type="http://schemas.openxmlformats.org/officeDocument/2006/relationships/slideLayout" Target="../slideLayouts/slideLayout410.xml"/><Relationship Id="rId7" Type="http://schemas.openxmlformats.org/officeDocument/2006/relationships/slideLayout" Target="../slideLayouts/slideLayout383.xml"/><Relationship Id="rId12" Type="http://schemas.openxmlformats.org/officeDocument/2006/relationships/slideLayout" Target="../slideLayouts/slideLayout388.xml"/><Relationship Id="rId17" Type="http://schemas.openxmlformats.org/officeDocument/2006/relationships/slideLayout" Target="../slideLayouts/slideLayout393.xml"/><Relationship Id="rId25" Type="http://schemas.openxmlformats.org/officeDocument/2006/relationships/slideLayout" Target="../slideLayouts/slideLayout401.xml"/><Relationship Id="rId33" Type="http://schemas.openxmlformats.org/officeDocument/2006/relationships/slideLayout" Target="../slideLayouts/slideLayout409.xml"/><Relationship Id="rId38" Type="http://schemas.openxmlformats.org/officeDocument/2006/relationships/slideLayout" Target="../slideLayouts/slideLayout414.xml"/><Relationship Id="rId2" Type="http://schemas.openxmlformats.org/officeDocument/2006/relationships/slideLayout" Target="../slideLayouts/slideLayout378.xml"/><Relationship Id="rId16" Type="http://schemas.openxmlformats.org/officeDocument/2006/relationships/slideLayout" Target="../slideLayouts/slideLayout392.xml"/><Relationship Id="rId20" Type="http://schemas.openxmlformats.org/officeDocument/2006/relationships/slideLayout" Target="../slideLayouts/slideLayout396.xml"/><Relationship Id="rId29" Type="http://schemas.openxmlformats.org/officeDocument/2006/relationships/slideLayout" Target="../slideLayouts/slideLayout405.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24" Type="http://schemas.openxmlformats.org/officeDocument/2006/relationships/slideLayout" Target="../slideLayouts/slideLayout400.xml"/><Relationship Id="rId32" Type="http://schemas.openxmlformats.org/officeDocument/2006/relationships/slideLayout" Target="../slideLayouts/slideLayout408.xml"/><Relationship Id="rId37" Type="http://schemas.openxmlformats.org/officeDocument/2006/relationships/slideLayout" Target="../slideLayouts/slideLayout413.xml"/><Relationship Id="rId5" Type="http://schemas.openxmlformats.org/officeDocument/2006/relationships/slideLayout" Target="../slideLayouts/slideLayout381.xml"/><Relationship Id="rId15" Type="http://schemas.openxmlformats.org/officeDocument/2006/relationships/slideLayout" Target="../slideLayouts/slideLayout391.xml"/><Relationship Id="rId23" Type="http://schemas.openxmlformats.org/officeDocument/2006/relationships/slideLayout" Target="../slideLayouts/slideLayout399.xml"/><Relationship Id="rId28" Type="http://schemas.openxmlformats.org/officeDocument/2006/relationships/slideLayout" Target="../slideLayouts/slideLayout404.xml"/><Relationship Id="rId36" Type="http://schemas.openxmlformats.org/officeDocument/2006/relationships/slideLayout" Target="../slideLayouts/slideLayout412.xml"/><Relationship Id="rId10" Type="http://schemas.openxmlformats.org/officeDocument/2006/relationships/slideLayout" Target="../slideLayouts/slideLayout386.xml"/><Relationship Id="rId19" Type="http://schemas.openxmlformats.org/officeDocument/2006/relationships/slideLayout" Target="../slideLayouts/slideLayout395.xml"/><Relationship Id="rId31" Type="http://schemas.openxmlformats.org/officeDocument/2006/relationships/slideLayout" Target="../slideLayouts/slideLayout407.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4" Type="http://schemas.openxmlformats.org/officeDocument/2006/relationships/slideLayout" Target="../slideLayouts/slideLayout390.xml"/><Relationship Id="rId22" Type="http://schemas.openxmlformats.org/officeDocument/2006/relationships/slideLayout" Target="../slideLayouts/slideLayout398.xml"/><Relationship Id="rId27" Type="http://schemas.openxmlformats.org/officeDocument/2006/relationships/slideLayout" Target="../slideLayouts/slideLayout403.xml"/><Relationship Id="rId30" Type="http://schemas.openxmlformats.org/officeDocument/2006/relationships/slideLayout" Target="../slideLayouts/slideLayout406.xml"/><Relationship Id="rId35" Type="http://schemas.openxmlformats.org/officeDocument/2006/relationships/slideLayout" Target="../slideLayouts/slideLayout411.xml"/><Relationship Id="rId8" Type="http://schemas.openxmlformats.org/officeDocument/2006/relationships/slideLayout" Target="../slideLayouts/slideLayout384.xml"/><Relationship Id="rId3" Type="http://schemas.openxmlformats.org/officeDocument/2006/relationships/slideLayout" Target="../slideLayouts/slideLayout37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theme" Target="../theme/theme14.xml"/><Relationship Id="rId8" Type="http://schemas.openxmlformats.org/officeDocument/2006/relationships/slideLayout" Target="../slideLayouts/slideLayout42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41" Type="http://schemas.openxmlformats.org/officeDocument/2006/relationships/theme" Target="../theme/theme15.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8" Type="http://schemas.openxmlformats.org/officeDocument/2006/relationships/slideLayout" Target="../slideLayouts/slideLayout456.xml"/><Relationship Id="rId3" Type="http://schemas.openxmlformats.org/officeDocument/2006/relationships/slideLayout" Target="../slideLayouts/slideLayout451.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 Type="http://schemas.openxmlformats.org/officeDocument/2006/relationships/slideLayout" Target="../slideLayouts/slideLayout491.xml"/><Relationship Id="rId21" Type="http://schemas.openxmlformats.org/officeDocument/2006/relationships/slideLayout" Target="../slideLayouts/slideLayout509.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0" Type="http://schemas.openxmlformats.org/officeDocument/2006/relationships/slideLayout" Target="../slideLayouts/slideLayout508.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theme" Target="../theme/theme16.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32.xml"/><Relationship Id="rId18" Type="http://schemas.openxmlformats.org/officeDocument/2006/relationships/slideLayout" Target="../slideLayouts/slideLayout537.xml"/><Relationship Id="rId26" Type="http://schemas.openxmlformats.org/officeDocument/2006/relationships/slideLayout" Target="../slideLayouts/slideLayout545.xml"/><Relationship Id="rId39" Type="http://schemas.openxmlformats.org/officeDocument/2006/relationships/theme" Target="../theme/theme17.xml"/><Relationship Id="rId21" Type="http://schemas.openxmlformats.org/officeDocument/2006/relationships/slideLayout" Target="../slideLayouts/slideLayout540.xml"/><Relationship Id="rId34" Type="http://schemas.openxmlformats.org/officeDocument/2006/relationships/slideLayout" Target="../slideLayouts/slideLayout553.xml"/><Relationship Id="rId7" Type="http://schemas.openxmlformats.org/officeDocument/2006/relationships/slideLayout" Target="../slideLayouts/slideLayout526.xml"/><Relationship Id="rId12" Type="http://schemas.openxmlformats.org/officeDocument/2006/relationships/slideLayout" Target="../slideLayouts/slideLayout531.xml"/><Relationship Id="rId17" Type="http://schemas.openxmlformats.org/officeDocument/2006/relationships/slideLayout" Target="../slideLayouts/slideLayout536.xml"/><Relationship Id="rId25" Type="http://schemas.openxmlformats.org/officeDocument/2006/relationships/slideLayout" Target="../slideLayouts/slideLayout544.xml"/><Relationship Id="rId33" Type="http://schemas.openxmlformats.org/officeDocument/2006/relationships/slideLayout" Target="../slideLayouts/slideLayout552.xml"/><Relationship Id="rId38" Type="http://schemas.openxmlformats.org/officeDocument/2006/relationships/slideLayout" Target="../slideLayouts/slideLayout557.xml"/><Relationship Id="rId2" Type="http://schemas.openxmlformats.org/officeDocument/2006/relationships/slideLayout" Target="../slideLayouts/slideLayout521.xml"/><Relationship Id="rId16" Type="http://schemas.openxmlformats.org/officeDocument/2006/relationships/slideLayout" Target="../slideLayouts/slideLayout535.xml"/><Relationship Id="rId20" Type="http://schemas.openxmlformats.org/officeDocument/2006/relationships/slideLayout" Target="../slideLayouts/slideLayout539.xml"/><Relationship Id="rId29" Type="http://schemas.openxmlformats.org/officeDocument/2006/relationships/slideLayout" Target="../slideLayouts/slideLayout548.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11" Type="http://schemas.openxmlformats.org/officeDocument/2006/relationships/slideLayout" Target="../slideLayouts/slideLayout530.xml"/><Relationship Id="rId24" Type="http://schemas.openxmlformats.org/officeDocument/2006/relationships/slideLayout" Target="../slideLayouts/slideLayout543.xml"/><Relationship Id="rId32" Type="http://schemas.openxmlformats.org/officeDocument/2006/relationships/slideLayout" Target="../slideLayouts/slideLayout551.xml"/><Relationship Id="rId37" Type="http://schemas.openxmlformats.org/officeDocument/2006/relationships/slideLayout" Target="../slideLayouts/slideLayout556.xml"/><Relationship Id="rId5" Type="http://schemas.openxmlformats.org/officeDocument/2006/relationships/slideLayout" Target="../slideLayouts/slideLayout524.xml"/><Relationship Id="rId15" Type="http://schemas.openxmlformats.org/officeDocument/2006/relationships/slideLayout" Target="../slideLayouts/slideLayout534.xml"/><Relationship Id="rId23" Type="http://schemas.openxmlformats.org/officeDocument/2006/relationships/slideLayout" Target="../slideLayouts/slideLayout542.xml"/><Relationship Id="rId28" Type="http://schemas.openxmlformats.org/officeDocument/2006/relationships/slideLayout" Target="../slideLayouts/slideLayout547.xml"/><Relationship Id="rId36" Type="http://schemas.openxmlformats.org/officeDocument/2006/relationships/slideLayout" Target="../slideLayouts/slideLayout555.xml"/><Relationship Id="rId10" Type="http://schemas.openxmlformats.org/officeDocument/2006/relationships/slideLayout" Target="../slideLayouts/slideLayout529.xml"/><Relationship Id="rId19" Type="http://schemas.openxmlformats.org/officeDocument/2006/relationships/slideLayout" Target="../slideLayouts/slideLayout538.xml"/><Relationship Id="rId31" Type="http://schemas.openxmlformats.org/officeDocument/2006/relationships/slideLayout" Target="../slideLayouts/slideLayout550.xml"/><Relationship Id="rId4" Type="http://schemas.openxmlformats.org/officeDocument/2006/relationships/slideLayout" Target="../slideLayouts/slideLayout523.xml"/><Relationship Id="rId9" Type="http://schemas.openxmlformats.org/officeDocument/2006/relationships/slideLayout" Target="../slideLayouts/slideLayout528.xml"/><Relationship Id="rId14" Type="http://schemas.openxmlformats.org/officeDocument/2006/relationships/slideLayout" Target="../slideLayouts/slideLayout533.xml"/><Relationship Id="rId22" Type="http://schemas.openxmlformats.org/officeDocument/2006/relationships/slideLayout" Target="../slideLayouts/slideLayout541.xml"/><Relationship Id="rId27" Type="http://schemas.openxmlformats.org/officeDocument/2006/relationships/slideLayout" Target="../slideLayouts/slideLayout546.xml"/><Relationship Id="rId30" Type="http://schemas.openxmlformats.org/officeDocument/2006/relationships/slideLayout" Target="../slideLayouts/slideLayout549.xml"/><Relationship Id="rId35" Type="http://schemas.openxmlformats.org/officeDocument/2006/relationships/slideLayout" Target="../slideLayouts/slideLayout554.xml"/><Relationship Id="rId8" Type="http://schemas.openxmlformats.org/officeDocument/2006/relationships/slideLayout" Target="../slideLayouts/slideLayout527.xml"/><Relationship Id="rId3" Type="http://schemas.openxmlformats.org/officeDocument/2006/relationships/slideLayout" Target="../slideLayouts/slideLayout522.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70.xml"/><Relationship Id="rId18" Type="http://schemas.openxmlformats.org/officeDocument/2006/relationships/slideLayout" Target="../slideLayouts/slideLayout575.xml"/><Relationship Id="rId26" Type="http://schemas.openxmlformats.org/officeDocument/2006/relationships/slideLayout" Target="../slideLayouts/slideLayout583.xml"/><Relationship Id="rId3" Type="http://schemas.openxmlformats.org/officeDocument/2006/relationships/slideLayout" Target="../slideLayouts/slideLayout560.xml"/><Relationship Id="rId21" Type="http://schemas.openxmlformats.org/officeDocument/2006/relationships/slideLayout" Target="../slideLayouts/slideLayout578.xml"/><Relationship Id="rId34" Type="http://schemas.openxmlformats.org/officeDocument/2006/relationships/slideLayout" Target="../slideLayouts/slideLayout591.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17" Type="http://schemas.openxmlformats.org/officeDocument/2006/relationships/slideLayout" Target="../slideLayouts/slideLayout574.xml"/><Relationship Id="rId25" Type="http://schemas.openxmlformats.org/officeDocument/2006/relationships/slideLayout" Target="../slideLayouts/slideLayout582.xml"/><Relationship Id="rId33" Type="http://schemas.openxmlformats.org/officeDocument/2006/relationships/slideLayout" Target="../slideLayouts/slideLayout590.xml"/><Relationship Id="rId2" Type="http://schemas.openxmlformats.org/officeDocument/2006/relationships/slideLayout" Target="../slideLayouts/slideLayout559.xml"/><Relationship Id="rId16" Type="http://schemas.openxmlformats.org/officeDocument/2006/relationships/slideLayout" Target="../slideLayouts/slideLayout573.xml"/><Relationship Id="rId20" Type="http://schemas.openxmlformats.org/officeDocument/2006/relationships/slideLayout" Target="../slideLayouts/slideLayout577.xml"/><Relationship Id="rId29" Type="http://schemas.openxmlformats.org/officeDocument/2006/relationships/slideLayout" Target="../slideLayouts/slideLayout586.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24" Type="http://schemas.openxmlformats.org/officeDocument/2006/relationships/slideLayout" Target="../slideLayouts/slideLayout581.xml"/><Relationship Id="rId32" Type="http://schemas.openxmlformats.org/officeDocument/2006/relationships/slideLayout" Target="../slideLayouts/slideLayout589.xml"/><Relationship Id="rId5" Type="http://schemas.openxmlformats.org/officeDocument/2006/relationships/slideLayout" Target="../slideLayouts/slideLayout562.xml"/><Relationship Id="rId15" Type="http://schemas.openxmlformats.org/officeDocument/2006/relationships/slideLayout" Target="../slideLayouts/slideLayout572.xml"/><Relationship Id="rId23" Type="http://schemas.openxmlformats.org/officeDocument/2006/relationships/slideLayout" Target="../slideLayouts/slideLayout580.xml"/><Relationship Id="rId28" Type="http://schemas.openxmlformats.org/officeDocument/2006/relationships/slideLayout" Target="../slideLayouts/slideLayout585.xml"/><Relationship Id="rId36" Type="http://schemas.openxmlformats.org/officeDocument/2006/relationships/theme" Target="../theme/theme18.xml"/><Relationship Id="rId10" Type="http://schemas.openxmlformats.org/officeDocument/2006/relationships/slideLayout" Target="../slideLayouts/slideLayout567.xml"/><Relationship Id="rId19" Type="http://schemas.openxmlformats.org/officeDocument/2006/relationships/slideLayout" Target="../slideLayouts/slideLayout576.xml"/><Relationship Id="rId31" Type="http://schemas.openxmlformats.org/officeDocument/2006/relationships/slideLayout" Target="../slideLayouts/slideLayout588.xml"/><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slideLayout" Target="../slideLayouts/slideLayout571.xml"/><Relationship Id="rId22" Type="http://schemas.openxmlformats.org/officeDocument/2006/relationships/slideLayout" Target="../slideLayouts/slideLayout579.xml"/><Relationship Id="rId27" Type="http://schemas.openxmlformats.org/officeDocument/2006/relationships/slideLayout" Target="../slideLayouts/slideLayout584.xml"/><Relationship Id="rId30" Type="http://schemas.openxmlformats.org/officeDocument/2006/relationships/slideLayout" Target="../slideLayouts/slideLayout587.xml"/><Relationship Id="rId35" Type="http://schemas.openxmlformats.org/officeDocument/2006/relationships/slideLayout" Target="../slideLayouts/slideLayout592.xml"/><Relationship Id="rId8" Type="http://schemas.openxmlformats.org/officeDocument/2006/relationships/slideLayout" Target="../slideLayouts/slideLayout56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05.xml"/><Relationship Id="rId18" Type="http://schemas.openxmlformats.org/officeDocument/2006/relationships/slideLayout" Target="../slideLayouts/slideLayout610.xml"/><Relationship Id="rId26" Type="http://schemas.openxmlformats.org/officeDocument/2006/relationships/slideLayout" Target="../slideLayouts/slideLayout618.xml"/><Relationship Id="rId39" Type="http://schemas.openxmlformats.org/officeDocument/2006/relationships/slideLayout" Target="../slideLayouts/slideLayout631.xml"/><Relationship Id="rId21" Type="http://schemas.openxmlformats.org/officeDocument/2006/relationships/slideLayout" Target="../slideLayouts/slideLayout613.xml"/><Relationship Id="rId34" Type="http://schemas.openxmlformats.org/officeDocument/2006/relationships/slideLayout" Target="../slideLayouts/slideLayout626.xml"/><Relationship Id="rId7" Type="http://schemas.openxmlformats.org/officeDocument/2006/relationships/slideLayout" Target="../slideLayouts/slideLayout599.xml"/><Relationship Id="rId2" Type="http://schemas.openxmlformats.org/officeDocument/2006/relationships/slideLayout" Target="../slideLayouts/slideLayout594.xml"/><Relationship Id="rId16" Type="http://schemas.openxmlformats.org/officeDocument/2006/relationships/slideLayout" Target="../slideLayouts/slideLayout608.xml"/><Relationship Id="rId20" Type="http://schemas.openxmlformats.org/officeDocument/2006/relationships/slideLayout" Target="../slideLayouts/slideLayout612.xml"/><Relationship Id="rId29" Type="http://schemas.openxmlformats.org/officeDocument/2006/relationships/slideLayout" Target="../slideLayouts/slideLayout621.xml"/><Relationship Id="rId41" Type="http://schemas.openxmlformats.org/officeDocument/2006/relationships/theme" Target="../theme/theme19.xml"/><Relationship Id="rId1" Type="http://schemas.openxmlformats.org/officeDocument/2006/relationships/slideLayout" Target="../slideLayouts/slideLayout593.xml"/><Relationship Id="rId6" Type="http://schemas.openxmlformats.org/officeDocument/2006/relationships/slideLayout" Target="../slideLayouts/slideLayout598.xml"/><Relationship Id="rId11" Type="http://schemas.openxmlformats.org/officeDocument/2006/relationships/slideLayout" Target="../slideLayouts/slideLayout603.xml"/><Relationship Id="rId24" Type="http://schemas.openxmlformats.org/officeDocument/2006/relationships/slideLayout" Target="../slideLayouts/slideLayout616.xml"/><Relationship Id="rId32" Type="http://schemas.openxmlformats.org/officeDocument/2006/relationships/slideLayout" Target="../slideLayouts/slideLayout624.xml"/><Relationship Id="rId37" Type="http://schemas.openxmlformats.org/officeDocument/2006/relationships/slideLayout" Target="../slideLayouts/slideLayout629.xml"/><Relationship Id="rId40" Type="http://schemas.openxmlformats.org/officeDocument/2006/relationships/slideLayout" Target="../slideLayouts/slideLayout632.xml"/><Relationship Id="rId5" Type="http://schemas.openxmlformats.org/officeDocument/2006/relationships/slideLayout" Target="../slideLayouts/slideLayout597.xml"/><Relationship Id="rId15" Type="http://schemas.openxmlformats.org/officeDocument/2006/relationships/slideLayout" Target="../slideLayouts/slideLayout607.xml"/><Relationship Id="rId23" Type="http://schemas.openxmlformats.org/officeDocument/2006/relationships/slideLayout" Target="../slideLayouts/slideLayout615.xml"/><Relationship Id="rId28" Type="http://schemas.openxmlformats.org/officeDocument/2006/relationships/slideLayout" Target="../slideLayouts/slideLayout620.xml"/><Relationship Id="rId36" Type="http://schemas.openxmlformats.org/officeDocument/2006/relationships/slideLayout" Target="../slideLayouts/slideLayout628.xml"/><Relationship Id="rId10" Type="http://schemas.openxmlformats.org/officeDocument/2006/relationships/slideLayout" Target="../slideLayouts/slideLayout602.xml"/><Relationship Id="rId19" Type="http://schemas.openxmlformats.org/officeDocument/2006/relationships/slideLayout" Target="../slideLayouts/slideLayout611.xml"/><Relationship Id="rId31" Type="http://schemas.openxmlformats.org/officeDocument/2006/relationships/slideLayout" Target="../slideLayouts/slideLayout623.xml"/><Relationship Id="rId4" Type="http://schemas.openxmlformats.org/officeDocument/2006/relationships/slideLayout" Target="../slideLayouts/slideLayout596.xml"/><Relationship Id="rId9" Type="http://schemas.openxmlformats.org/officeDocument/2006/relationships/slideLayout" Target="../slideLayouts/slideLayout601.xml"/><Relationship Id="rId14" Type="http://schemas.openxmlformats.org/officeDocument/2006/relationships/slideLayout" Target="../slideLayouts/slideLayout606.xml"/><Relationship Id="rId22" Type="http://schemas.openxmlformats.org/officeDocument/2006/relationships/slideLayout" Target="../slideLayouts/slideLayout614.xml"/><Relationship Id="rId27" Type="http://schemas.openxmlformats.org/officeDocument/2006/relationships/slideLayout" Target="../slideLayouts/slideLayout619.xml"/><Relationship Id="rId30" Type="http://schemas.openxmlformats.org/officeDocument/2006/relationships/slideLayout" Target="../slideLayouts/slideLayout622.xml"/><Relationship Id="rId35" Type="http://schemas.openxmlformats.org/officeDocument/2006/relationships/slideLayout" Target="../slideLayouts/slideLayout627.xml"/><Relationship Id="rId8" Type="http://schemas.openxmlformats.org/officeDocument/2006/relationships/slideLayout" Target="../slideLayouts/slideLayout600.xml"/><Relationship Id="rId3" Type="http://schemas.openxmlformats.org/officeDocument/2006/relationships/slideLayout" Target="../slideLayouts/slideLayout595.xml"/><Relationship Id="rId12" Type="http://schemas.openxmlformats.org/officeDocument/2006/relationships/slideLayout" Target="../slideLayouts/slideLayout604.xml"/><Relationship Id="rId17" Type="http://schemas.openxmlformats.org/officeDocument/2006/relationships/slideLayout" Target="../slideLayouts/slideLayout609.xml"/><Relationship Id="rId25" Type="http://schemas.openxmlformats.org/officeDocument/2006/relationships/slideLayout" Target="../slideLayouts/slideLayout617.xml"/><Relationship Id="rId33" Type="http://schemas.openxmlformats.org/officeDocument/2006/relationships/slideLayout" Target="../slideLayouts/slideLayout625.xml"/><Relationship Id="rId38" Type="http://schemas.openxmlformats.org/officeDocument/2006/relationships/slideLayout" Target="../slideLayouts/slideLayout6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8"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45.xml"/><Relationship Id="rId18" Type="http://schemas.openxmlformats.org/officeDocument/2006/relationships/slideLayout" Target="../slideLayouts/slideLayout650.xml"/><Relationship Id="rId26" Type="http://schemas.openxmlformats.org/officeDocument/2006/relationships/slideLayout" Target="../slideLayouts/slideLayout658.xml"/><Relationship Id="rId39" Type="http://schemas.openxmlformats.org/officeDocument/2006/relationships/slideLayout" Target="../slideLayouts/slideLayout671.xml"/><Relationship Id="rId21" Type="http://schemas.openxmlformats.org/officeDocument/2006/relationships/slideLayout" Target="../slideLayouts/slideLayout653.xml"/><Relationship Id="rId34" Type="http://schemas.openxmlformats.org/officeDocument/2006/relationships/slideLayout" Target="../slideLayouts/slideLayout666.xml"/><Relationship Id="rId42" Type="http://schemas.openxmlformats.org/officeDocument/2006/relationships/theme" Target="../theme/theme20.xml"/><Relationship Id="rId7" Type="http://schemas.openxmlformats.org/officeDocument/2006/relationships/slideLayout" Target="../slideLayouts/slideLayout639.xml"/><Relationship Id="rId2" Type="http://schemas.openxmlformats.org/officeDocument/2006/relationships/slideLayout" Target="../slideLayouts/slideLayout634.xml"/><Relationship Id="rId16" Type="http://schemas.openxmlformats.org/officeDocument/2006/relationships/slideLayout" Target="../slideLayouts/slideLayout648.xml"/><Relationship Id="rId20" Type="http://schemas.openxmlformats.org/officeDocument/2006/relationships/slideLayout" Target="../slideLayouts/slideLayout652.xml"/><Relationship Id="rId29" Type="http://schemas.openxmlformats.org/officeDocument/2006/relationships/slideLayout" Target="../slideLayouts/slideLayout661.xml"/><Relationship Id="rId41" Type="http://schemas.openxmlformats.org/officeDocument/2006/relationships/slideLayout" Target="../slideLayouts/slideLayout673.xml"/><Relationship Id="rId1" Type="http://schemas.openxmlformats.org/officeDocument/2006/relationships/slideLayout" Target="../slideLayouts/slideLayout633.xml"/><Relationship Id="rId6" Type="http://schemas.openxmlformats.org/officeDocument/2006/relationships/slideLayout" Target="../slideLayouts/slideLayout638.xml"/><Relationship Id="rId11" Type="http://schemas.openxmlformats.org/officeDocument/2006/relationships/slideLayout" Target="../slideLayouts/slideLayout643.xml"/><Relationship Id="rId24" Type="http://schemas.openxmlformats.org/officeDocument/2006/relationships/slideLayout" Target="../slideLayouts/slideLayout656.xml"/><Relationship Id="rId32" Type="http://schemas.openxmlformats.org/officeDocument/2006/relationships/slideLayout" Target="../slideLayouts/slideLayout664.xml"/><Relationship Id="rId37" Type="http://schemas.openxmlformats.org/officeDocument/2006/relationships/slideLayout" Target="../slideLayouts/slideLayout669.xml"/><Relationship Id="rId40" Type="http://schemas.openxmlformats.org/officeDocument/2006/relationships/slideLayout" Target="../slideLayouts/slideLayout672.xml"/><Relationship Id="rId5" Type="http://schemas.openxmlformats.org/officeDocument/2006/relationships/slideLayout" Target="../slideLayouts/slideLayout637.xml"/><Relationship Id="rId15" Type="http://schemas.openxmlformats.org/officeDocument/2006/relationships/slideLayout" Target="../slideLayouts/slideLayout647.xml"/><Relationship Id="rId23" Type="http://schemas.openxmlformats.org/officeDocument/2006/relationships/slideLayout" Target="../slideLayouts/slideLayout655.xml"/><Relationship Id="rId28" Type="http://schemas.openxmlformats.org/officeDocument/2006/relationships/slideLayout" Target="../slideLayouts/slideLayout660.xml"/><Relationship Id="rId36" Type="http://schemas.openxmlformats.org/officeDocument/2006/relationships/slideLayout" Target="../slideLayouts/slideLayout668.xml"/><Relationship Id="rId10" Type="http://schemas.openxmlformats.org/officeDocument/2006/relationships/slideLayout" Target="../slideLayouts/slideLayout642.xml"/><Relationship Id="rId19" Type="http://schemas.openxmlformats.org/officeDocument/2006/relationships/slideLayout" Target="../slideLayouts/slideLayout651.xml"/><Relationship Id="rId31" Type="http://schemas.openxmlformats.org/officeDocument/2006/relationships/slideLayout" Target="../slideLayouts/slideLayout663.xml"/><Relationship Id="rId4" Type="http://schemas.openxmlformats.org/officeDocument/2006/relationships/slideLayout" Target="../slideLayouts/slideLayout636.xml"/><Relationship Id="rId9" Type="http://schemas.openxmlformats.org/officeDocument/2006/relationships/slideLayout" Target="../slideLayouts/slideLayout641.xml"/><Relationship Id="rId14" Type="http://schemas.openxmlformats.org/officeDocument/2006/relationships/slideLayout" Target="../slideLayouts/slideLayout646.xml"/><Relationship Id="rId22" Type="http://schemas.openxmlformats.org/officeDocument/2006/relationships/slideLayout" Target="../slideLayouts/slideLayout654.xml"/><Relationship Id="rId27" Type="http://schemas.openxmlformats.org/officeDocument/2006/relationships/slideLayout" Target="../slideLayouts/slideLayout659.xml"/><Relationship Id="rId30" Type="http://schemas.openxmlformats.org/officeDocument/2006/relationships/slideLayout" Target="../slideLayouts/slideLayout662.xml"/><Relationship Id="rId35" Type="http://schemas.openxmlformats.org/officeDocument/2006/relationships/slideLayout" Target="../slideLayouts/slideLayout667.xml"/><Relationship Id="rId8" Type="http://schemas.openxmlformats.org/officeDocument/2006/relationships/slideLayout" Target="../slideLayouts/slideLayout640.xml"/><Relationship Id="rId3" Type="http://schemas.openxmlformats.org/officeDocument/2006/relationships/slideLayout" Target="../slideLayouts/slideLayout635.xml"/><Relationship Id="rId12" Type="http://schemas.openxmlformats.org/officeDocument/2006/relationships/slideLayout" Target="../slideLayouts/slideLayout644.xml"/><Relationship Id="rId17" Type="http://schemas.openxmlformats.org/officeDocument/2006/relationships/slideLayout" Target="../slideLayouts/slideLayout649.xml"/><Relationship Id="rId25" Type="http://schemas.openxmlformats.org/officeDocument/2006/relationships/slideLayout" Target="../slideLayouts/slideLayout657.xml"/><Relationship Id="rId33" Type="http://schemas.openxmlformats.org/officeDocument/2006/relationships/slideLayout" Target="../slideLayouts/slideLayout665.xml"/><Relationship Id="rId38" Type="http://schemas.openxmlformats.org/officeDocument/2006/relationships/slideLayout" Target="../slideLayouts/slideLayout670.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86.xml"/><Relationship Id="rId18" Type="http://schemas.openxmlformats.org/officeDocument/2006/relationships/slideLayout" Target="../slideLayouts/slideLayout691.xml"/><Relationship Id="rId26" Type="http://schemas.openxmlformats.org/officeDocument/2006/relationships/slideLayout" Target="../slideLayouts/slideLayout699.xml"/><Relationship Id="rId3" Type="http://schemas.openxmlformats.org/officeDocument/2006/relationships/slideLayout" Target="../slideLayouts/slideLayout676.xml"/><Relationship Id="rId21" Type="http://schemas.openxmlformats.org/officeDocument/2006/relationships/slideLayout" Target="../slideLayouts/slideLayout694.xml"/><Relationship Id="rId34" Type="http://schemas.openxmlformats.org/officeDocument/2006/relationships/slideLayout" Target="../slideLayouts/slideLayout707.xml"/><Relationship Id="rId7" Type="http://schemas.openxmlformats.org/officeDocument/2006/relationships/slideLayout" Target="../slideLayouts/slideLayout680.xml"/><Relationship Id="rId12" Type="http://schemas.openxmlformats.org/officeDocument/2006/relationships/slideLayout" Target="../slideLayouts/slideLayout685.xml"/><Relationship Id="rId17" Type="http://schemas.openxmlformats.org/officeDocument/2006/relationships/slideLayout" Target="../slideLayouts/slideLayout690.xml"/><Relationship Id="rId25" Type="http://schemas.openxmlformats.org/officeDocument/2006/relationships/slideLayout" Target="../slideLayouts/slideLayout698.xml"/><Relationship Id="rId33" Type="http://schemas.openxmlformats.org/officeDocument/2006/relationships/slideLayout" Target="../slideLayouts/slideLayout706.xml"/><Relationship Id="rId2" Type="http://schemas.openxmlformats.org/officeDocument/2006/relationships/slideLayout" Target="../slideLayouts/slideLayout675.xml"/><Relationship Id="rId16" Type="http://schemas.openxmlformats.org/officeDocument/2006/relationships/slideLayout" Target="../slideLayouts/slideLayout689.xml"/><Relationship Id="rId20" Type="http://schemas.openxmlformats.org/officeDocument/2006/relationships/slideLayout" Target="../slideLayouts/slideLayout693.xml"/><Relationship Id="rId29" Type="http://schemas.openxmlformats.org/officeDocument/2006/relationships/slideLayout" Target="../slideLayouts/slideLayout702.xml"/><Relationship Id="rId1" Type="http://schemas.openxmlformats.org/officeDocument/2006/relationships/slideLayout" Target="../slideLayouts/slideLayout674.xml"/><Relationship Id="rId6" Type="http://schemas.openxmlformats.org/officeDocument/2006/relationships/slideLayout" Target="../slideLayouts/slideLayout679.xml"/><Relationship Id="rId11" Type="http://schemas.openxmlformats.org/officeDocument/2006/relationships/slideLayout" Target="../slideLayouts/slideLayout684.xml"/><Relationship Id="rId24" Type="http://schemas.openxmlformats.org/officeDocument/2006/relationships/slideLayout" Target="../slideLayouts/slideLayout697.xml"/><Relationship Id="rId32" Type="http://schemas.openxmlformats.org/officeDocument/2006/relationships/slideLayout" Target="../slideLayouts/slideLayout705.xml"/><Relationship Id="rId5" Type="http://schemas.openxmlformats.org/officeDocument/2006/relationships/slideLayout" Target="../slideLayouts/slideLayout678.xml"/><Relationship Id="rId15" Type="http://schemas.openxmlformats.org/officeDocument/2006/relationships/slideLayout" Target="../slideLayouts/slideLayout688.xml"/><Relationship Id="rId23" Type="http://schemas.openxmlformats.org/officeDocument/2006/relationships/slideLayout" Target="../slideLayouts/slideLayout696.xml"/><Relationship Id="rId28" Type="http://schemas.openxmlformats.org/officeDocument/2006/relationships/slideLayout" Target="../slideLayouts/slideLayout701.xml"/><Relationship Id="rId36" Type="http://schemas.openxmlformats.org/officeDocument/2006/relationships/theme" Target="../theme/theme21.xml"/><Relationship Id="rId10" Type="http://schemas.openxmlformats.org/officeDocument/2006/relationships/slideLayout" Target="../slideLayouts/slideLayout683.xml"/><Relationship Id="rId19" Type="http://schemas.openxmlformats.org/officeDocument/2006/relationships/slideLayout" Target="../slideLayouts/slideLayout692.xml"/><Relationship Id="rId31" Type="http://schemas.openxmlformats.org/officeDocument/2006/relationships/slideLayout" Target="../slideLayouts/slideLayout704.xml"/><Relationship Id="rId4" Type="http://schemas.openxmlformats.org/officeDocument/2006/relationships/slideLayout" Target="../slideLayouts/slideLayout677.xml"/><Relationship Id="rId9" Type="http://schemas.openxmlformats.org/officeDocument/2006/relationships/slideLayout" Target="../slideLayouts/slideLayout682.xml"/><Relationship Id="rId14" Type="http://schemas.openxmlformats.org/officeDocument/2006/relationships/slideLayout" Target="../slideLayouts/slideLayout687.xml"/><Relationship Id="rId22" Type="http://schemas.openxmlformats.org/officeDocument/2006/relationships/slideLayout" Target="../slideLayouts/slideLayout695.xml"/><Relationship Id="rId27" Type="http://schemas.openxmlformats.org/officeDocument/2006/relationships/slideLayout" Target="../slideLayouts/slideLayout700.xml"/><Relationship Id="rId30" Type="http://schemas.openxmlformats.org/officeDocument/2006/relationships/slideLayout" Target="../slideLayouts/slideLayout703.xml"/><Relationship Id="rId35" Type="http://schemas.openxmlformats.org/officeDocument/2006/relationships/slideLayout" Target="../slideLayouts/slideLayout708.xml"/><Relationship Id="rId8" Type="http://schemas.openxmlformats.org/officeDocument/2006/relationships/slideLayout" Target="../slideLayouts/slideLayout68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716.xml"/><Relationship Id="rId13" Type="http://schemas.openxmlformats.org/officeDocument/2006/relationships/slideLayout" Target="../slideLayouts/slideLayout721.xml"/><Relationship Id="rId18" Type="http://schemas.openxmlformats.org/officeDocument/2006/relationships/slideLayout" Target="../slideLayouts/slideLayout726.xml"/><Relationship Id="rId26" Type="http://schemas.openxmlformats.org/officeDocument/2006/relationships/slideLayout" Target="../slideLayouts/slideLayout734.xml"/><Relationship Id="rId3" Type="http://schemas.openxmlformats.org/officeDocument/2006/relationships/slideLayout" Target="../slideLayouts/slideLayout711.xml"/><Relationship Id="rId21" Type="http://schemas.openxmlformats.org/officeDocument/2006/relationships/slideLayout" Target="../slideLayouts/slideLayout729.xml"/><Relationship Id="rId7" Type="http://schemas.openxmlformats.org/officeDocument/2006/relationships/slideLayout" Target="../slideLayouts/slideLayout715.xml"/><Relationship Id="rId12" Type="http://schemas.openxmlformats.org/officeDocument/2006/relationships/slideLayout" Target="../slideLayouts/slideLayout720.xml"/><Relationship Id="rId17" Type="http://schemas.openxmlformats.org/officeDocument/2006/relationships/slideLayout" Target="../slideLayouts/slideLayout725.xml"/><Relationship Id="rId25" Type="http://schemas.openxmlformats.org/officeDocument/2006/relationships/slideLayout" Target="../slideLayouts/slideLayout733.xml"/><Relationship Id="rId2" Type="http://schemas.openxmlformats.org/officeDocument/2006/relationships/slideLayout" Target="../slideLayouts/slideLayout710.xml"/><Relationship Id="rId16" Type="http://schemas.openxmlformats.org/officeDocument/2006/relationships/slideLayout" Target="../slideLayouts/slideLayout724.xml"/><Relationship Id="rId20" Type="http://schemas.openxmlformats.org/officeDocument/2006/relationships/slideLayout" Target="../slideLayouts/slideLayout728.xml"/><Relationship Id="rId29" Type="http://schemas.openxmlformats.org/officeDocument/2006/relationships/slideLayout" Target="../slideLayouts/slideLayout737.xml"/><Relationship Id="rId1" Type="http://schemas.openxmlformats.org/officeDocument/2006/relationships/slideLayout" Target="../slideLayouts/slideLayout709.xml"/><Relationship Id="rId6" Type="http://schemas.openxmlformats.org/officeDocument/2006/relationships/slideLayout" Target="../slideLayouts/slideLayout714.xml"/><Relationship Id="rId11" Type="http://schemas.openxmlformats.org/officeDocument/2006/relationships/slideLayout" Target="../slideLayouts/slideLayout719.xml"/><Relationship Id="rId24" Type="http://schemas.openxmlformats.org/officeDocument/2006/relationships/slideLayout" Target="../slideLayouts/slideLayout732.xml"/><Relationship Id="rId32" Type="http://schemas.openxmlformats.org/officeDocument/2006/relationships/theme" Target="../theme/theme22.xml"/><Relationship Id="rId5" Type="http://schemas.openxmlformats.org/officeDocument/2006/relationships/slideLayout" Target="../slideLayouts/slideLayout713.xml"/><Relationship Id="rId15" Type="http://schemas.openxmlformats.org/officeDocument/2006/relationships/slideLayout" Target="../slideLayouts/slideLayout723.xml"/><Relationship Id="rId23" Type="http://schemas.openxmlformats.org/officeDocument/2006/relationships/slideLayout" Target="../slideLayouts/slideLayout731.xml"/><Relationship Id="rId28" Type="http://schemas.openxmlformats.org/officeDocument/2006/relationships/slideLayout" Target="../slideLayouts/slideLayout736.xml"/><Relationship Id="rId10" Type="http://schemas.openxmlformats.org/officeDocument/2006/relationships/slideLayout" Target="../slideLayouts/slideLayout718.xml"/><Relationship Id="rId19" Type="http://schemas.openxmlformats.org/officeDocument/2006/relationships/slideLayout" Target="../slideLayouts/slideLayout727.xml"/><Relationship Id="rId31" Type="http://schemas.openxmlformats.org/officeDocument/2006/relationships/slideLayout" Target="../slideLayouts/slideLayout739.xml"/><Relationship Id="rId4" Type="http://schemas.openxmlformats.org/officeDocument/2006/relationships/slideLayout" Target="../slideLayouts/slideLayout712.xml"/><Relationship Id="rId9" Type="http://schemas.openxmlformats.org/officeDocument/2006/relationships/slideLayout" Target="../slideLayouts/slideLayout717.xml"/><Relationship Id="rId14" Type="http://schemas.openxmlformats.org/officeDocument/2006/relationships/slideLayout" Target="../slideLayouts/slideLayout722.xml"/><Relationship Id="rId22" Type="http://schemas.openxmlformats.org/officeDocument/2006/relationships/slideLayout" Target="../slideLayouts/slideLayout730.xml"/><Relationship Id="rId27" Type="http://schemas.openxmlformats.org/officeDocument/2006/relationships/slideLayout" Target="../slideLayouts/slideLayout735.xml"/><Relationship Id="rId30" Type="http://schemas.openxmlformats.org/officeDocument/2006/relationships/slideLayout" Target="../slideLayouts/slideLayout738.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752.xml"/><Relationship Id="rId18" Type="http://schemas.openxmlformats.org/officeDocument/2006/relationships/slideLayout" Target="../slideLayouts/slideLayout757.xml"/><Relationship Id="rId26" Type="http://schemas.openxmlformats.org/officeDocument/2006/relationships/slideLayout" Target="../slideLayouts/slideLayout765.xml"/><Relationship Id="rId3" Type="http://schemas.openxmlformats.org/officeDocument/2006/relationships/slideLayout" Target="../slideLayouts/slideLayout742.xml"/><Relationship Id="rId21" Type="http://schemas.openxmlformats.org/officeDocument/2006/relationships/slideLayout" Target="../slideLayouts/slideLayout760.xml"/><Relationship Id="rId34" Type="http://schemas.openxmlformats.org/officeDocument/2006/relationships/slideLayout" Target="../slideLayouts/slideLayout773.xml"/><Relationship Id="rId7" Type="http://schemas.openxmlformats.org/officeDocument/2006/relationships/slideLayout" Target="../slideLayouts/slideLayout746.xml"/><Relationship Id="rId12" Type="http://schemas.openxmlformats.org/officeDocument/2006/relationships/slideLayout" Target="../slideLayouts/slideLayout751.xml"/><Relationship Id="rId17" Type="http://schemas.openxmlformats.org/officeDocument/2006/relationships/slideLayout" Target="../slideLayouts/slideLayout756.xml"/><Relationship Id="rId25" Type="http://schemas.openxmlformats.org/officeDocument/2006/relationships/slideLayout" Target="../slideLayouts/slideLayout764.xml"/><Relationship Id="rId33" Type="http://schemas.openxmlformats.org/officeDocument/2006/relationships/slideLayout" Target="../slideLayouts/slideLayout772.xml"/><Relationship Id="rId2" Type="http://schemas.openxmlformats.org/officeDocument/2006/relationships/slideLayout" Target="../slideLayouts/slideLayout741.xml"/><Relationship Id="rId16" Type="http://schemas.openxmlformats.org/officeDocument/2006/relationships/slideLayout" Target="../slideLayouts/slideLayout755.xml"/><Relationship Id="rId20" Type="http://schemas.openxmlformats.org/officeDocument/2006/relationships/slideLayout" Target="../slideLayouts/slideLayout759.xml"/><Relationship Id="rId29" Type="http://schemas.openxmlformats.org/officeDocument/2006/relationships/slideLayout" Target="../slideLayouts/slideLayout768.xml"/><Relationship Id="rId1" Type="http://schemas.openxmlformats.org/officeDocument/2006/relationships/slideLayout" Target="../slideLayouts/slideLayout740.xml"/><Relationship Id="rId6" Type="http://schemas.openxmlformats.org/officeDocument/2006/relationships/slideLayout" Target="../slideLayouts/slideLayout745.xml"/><Relationship Id="rId11" Type="http://schemas.openxmlformats.org/officeDocument/2006/relationships/slideLayout" Target="../slideLayouts/slideLayout750.xml"/><Relationship Id="rId24" Type="http://schemas.openxmlformats.org/officeDocument/2006/relationships/slideLayout" Target="../slideLayouts/slideLayout763.xml"/><Relationship Id="rId32" Type="http://schemas.openxmlformats.org/officeDocument/2006/relationships/slideLayout" Target="../slideLayouts/slideLayout771.xml"/><Relationship Id="rId5" Type="http://schemas.openxmlformats.org/officeDocument/2006/relationships/slideLayout" Target="../slideLayouts/slideLayout744.xml"/><Relationship Id="rId15" Type="http://schemas.openxmlformats.org/officeDocument/2006/relationships/slideLayout" Target="../slideLayouts/slideLayout754.xml"/><Relationship Id="rId23" Type="http://schemas.openxmlformats.org/officeDocument/2006/relationships/slideLayout" Target="../slideLayouts/slideLayout762.xml"/><Relationship Id="rId28" Type="http://schemas.openxmlformats.org/officeDocument/2006/relationships/slideLayout" Target="../slideLayouts/slideLayout767.xml"/><Relationship Id="rId36" Type="http://schemas.openxmlformats.org/officeDocument/2006/relationships/theme" Target="../theme/theme23.xml"/><Relationship Id="rId10" Type="http://schemas.openxmlformats.org/officeDocument/2006/relationships/slideLayout" Target="../slideLayouts/slideLayout749.xml"/><Relationship Id="rId19" Type="http://schemas.openxmlformats.org/officeDocument/2006/relationships/slideLayout" Target="../slideLayouts/slideLayout758.xml"/><Relationship Id="rId31" Type="http://schemas.openxmlformats.org/officeDocument/2006/relationships/slideLayout" Target="../slideLayouts/slideLayout770.xml"/><Relationship Id="rId4" Type="http://schemas.openxmlformats.org/officeDocument/2006/relationships/slideLayout" Target="../slideLayouts/slideLayout743.xml"/><Relationship Id="rId9" Type="http://schemas.openxmlformats.org/officeDocument/2006/relationships/slideLayout" Target="../slideLayouts/slideLayout748.xml"/><Relationship Id="rId14" Type="http://schemas.openxmlformats.org/officeDocument/2006/relationships/slideLayout" Target="../slideLayouts/slideLayout753.xml"/><Relationship Id="rId22" Type="http://schemas.openxmlformats.org/officeDocument/2006/relationships/slideLayout" Target="../slideLayouts/slideLayout761.xml"/><Relationship Id="rId27" Type="http://schemas.openxmlformats.org/officeDocument/2006/relationships/slideLayout" Target="../slideLayouts/slideLayout766.xml"/><Relationship Id="rId30" Type="http://schemas.openxmlformats.org/officeDocument/2006/relationships/slideLayout" Target="../slideLayouts/slideLayout769.xml"/><Relationship Id="rId35" Type="http://schemas.openxmlformats.org/officeDocument/2006/relationships/slideLayout" Target="../slideLayouts/slideLayout774.xml"/><Relationship Id="rId8" Type="http://schemas.openxmlformats.org/officeDocument/2006/relationships/slideLayout" Target="../slideLayouts/slideLayout747.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87.xml"/><Relationship Id="rId18" Type="http://schemas.openxmlformats.org/officeDocument/2006/relationships/slideLayout" Target="../slideLayouts/slideLayout792.xml"/><Relationship Id="rId26" Type="http://schemas.openxmlformats.org/officeDocument/2006/relationships/slideLayout" Target="../slideLayouts/slideLayout800.xml"/><Relationship Id="rId3" Type="http://schemas.openxmlformats.org/officeDocument/2006/relationships/slideLayout" Target="../slideLayouts/slideLayout777.xml"/><Relationship Id="rId21" Type="http://schemas.openxmlformats.org/officeDocument/2006/relationships/slideLayout" Target="../slideLayouts/slideLayout795.xml"/><Relationship Id="rId34" Type="http://schemas.openxmlformats.org/officeDocument/2006/relationships/slideLayout" Target="../slideLayouts/slideLayout808.xml"/><Relationship Id="rId7" Type="http://schemas.openxmlformats.org/officeDocument/2006/relationships/slideLayout" Target="../slideLayouts/slideLayout781.xml"/><Relationship Id="rId12" Type="http://schemas.openxmlformats.org/officeDocument/2006/relationships/slideLayout" Target="../slideLayouts/slideLayout786.xml"/><Relationship Id="rId17" Type="http://schemas.openxmlformats.org/officeDocument/2006/relationships/slideLayout" Target="../slideLayouts/slideLayout791.xml"/><Relationship Id="rId25" Type="http://schemas.openxmlformats.org/officeDocument/2006/relationships/slideLayout" Target="../slideLayouts/slideLayout799.xml"/><Relationship Id="rId33" Type="http://schemas.openxmlformats.org/officeDocument/2006/relationships/slideLayout" Target="../slideLayouts/slideLayout807.xml"/><Relationship Id="rId2" Type="http://schemas.openxmlformats.org/officeDocument/2006/relationships/slideLayout" Target="../slideLayouts/slideLayout776.xml"/><Relationship Id="rId16" Type="http://schemas.openxmlformats.org/officeDocument/2006/relationships/slideLayout" Target="../slideLayouts/slideLayout790.xml"/><Relationship Id="rId20" Type="http://schemas.openxmlformats.org/officeDocument/2006/relationships/slideLayout" Target="../slideLayouts/slideLayout794.xml"/><Relationship Id="rId29" Type="http://schemas.openxmlformats.org/officeDocument/2006/relationships/slideLayout" Target="../slideLayouts/slideLayout803.xml"/><Relationship Id="rId1" Type="http://schemas.openxmlformats.org/officeDocument/2006/relationships/slideLayout" Target="../slideLayouts/slideLayout775.xml"/><Relationship Id="rId6" Type="http://schemas.openxmlformats.org/officeDocument/2006/relationships/slideLayout" Target="../slideLayouts/slideLayout780.xml"/><Relationship Id="rId11" Type="http://schemas.openxmlformats.org/officeDocument/2006/relationships/slideLayout" Target="../slideLayouts/slideLayout785.xml"/><Relationship Id="rId24" Type="http://schemas.openxmlformats.org/officeDocument/2006/relationships/slideLayout" Target="../slideLayouts/slideLayout798.xml"/><Relationship Id="rId32" Type="http://schemas.openxmlformats.org/officeDocument/2006/relationships/slideLayout" Target="../slideLayouts/slideLayout806.xml"/><Relationship Id="rId5" Type="http://schemas.openxmlformats.org/officeDocument/2006/relationships/slideLayout" Target="../slideLayouts/slideLayout779.xml"/><Relationship Id="rId15" Type="http://schemas.openxmlformats.org/officeDocument/2006/relationships/slideLayout" Target="../slideLayouts/slideLayout789.xml"/><Relationship Id="rId23" Type="http://schemas.openxmlformats.org/officeDocument/2006/relationships/slideLayout" Target="../slideLayouts/slideLayout797.xml"/><Relationship Id="rId28" Type="http://schemas.openxmlformats.org/officeDocument/2006/relationships/slideLayout" Target="../slideLayouts/slideLayout802.xml"/><Relationship Id="rId10" Type="http://schemas.openxmlformats.org/officeDocument/2006/relationships/slideLayout" Target="../slideLayouts/slideLayout784.xml"/><Relationship Id="rId19" Type="http://schemas.openxmlformats.org/officeDocument/2006/relationships/slideLayout" Target="../slideLayouts/slideLayout793.xml"/><Relationship Id="rId31" Type="http://schemas.openxmlformats.org/officeDocument/2006/relationships/slideLayout" Target="../slideLayouts/slideLayout805.xml"/><Relationship Id="rId4" Type="http://schemas.openxmlformats.org/officeDocument/2006/relationships/slideLayout" Target="../slideLayouts/slideLayout778.xml"/><Relationship Id="rId9" Type="http://schemas.openxmlformats.org/officeDocument/2006/relationships/slideLayout" Target="../slideLayouts/slideLayout783.xml"/><Relationship Id="rId14" Type="http://schemas.openxmlformats.org/officeDocument/2006/relationships/slideLayout" Target="../slideLayouts/slideLayout788.xml"/><Relationship Id="rId22" Type="http://schemas.openxmlformats.org/officeDocument/2006/relationships/slideLayout" Target="../slideLayouts/slideLayout796.xml"/><Relationship Id="rId27" Type="http://schemas.openxmlformats.org/officeDocument/2006/relationships/slideLayout" Target="../slideLayouts/slideLayout801.xml"/><Relationship Id="rId30" Type="http://schemas.openxmlformats.org/officeDocument/2006/relationships/slideLayout" Target="../slideLayouts/slideLayout804.xml"/><Relationship Id="rId35" Type="http://schemas.openxmlformats.org/officeDocument/2006/relationships/theme" Target="../theme/theme24.xml"/><Relationship Id="rId8" Type="http://schemas.openxmlformats.org/officeDocument/2006/relationships/slideLayout" Target="../slideLayouts/slideLayout782.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821.xml"/><Relationship Id="rId18" Type="http://schemas.openxmlformats.org/officeDocument/2006/relationships/slideLayout" Target="../slideLayouts/slideLayout826.xml"/><Relationship Id="rId26" Type="http://schemas.openxmlformats.org/officeDocument/2006/relationships/slideLayout" Target="../slideLayouts/slideLayout834.xml"/><Relationship Id="rId3" Type="http://schemas.openxmlformats.org/officeDocument/2006/relationships/slideLayout" Target="../slideLayouts/slideLayout811.xml"/><Relationship Id="rId21" Type="http://schemas.openxmlformats.org/officeDocument/2006/relationships/slideLayout" Target="../slideLayouts/slideLayout829.xml"/><Relationship Id="rId7" Type="http://schemas.openxmlformats.org/officeDocument/2006/relationships/slideLayout" Target="../slideLayouts/slideLayout815.xml"/><Relationship Id="rId12" Type="http://schemas.openxmlformats.org/officeDocument/2006/relationships/slideLayout" Target="../slideLayouts/slideLayout820.xml"/><Relationship Id="rId17" Type="http://schemas.openxmlformats.org/officeDocument/2006/relationships/slideLayout" Target="../slideLayouts/slideLayout825.xml"/><Relationship Id="rId25" Type="http://schemas.openxmlformats.org/officeDocument/2006/relationships/slideLayout" Target="../slideLayouts/slideLayout833.xml"/><Relationship Id="rId33" Type="http://schemas.openxmlformats.org/officeDocument/2006/relationships/theme" Target="../theme/theme25.xml"/><Relationship Id="rId2" Type="http://schemas.openxmlformats.org/officeDocument/2006/relationships/slideLayout" Target="../slideLayouts/slideLayout810.xml"/><Relationship Id="rId16" Type="http://schemas.openxmlformats.org/officeDocument/2006/relationships/slideLayout" Target="../slideLayouts/slideLayout824.xml"/><Relationship Id="rId20" Type="http://schemas.openxmlformats.org/officeDocument/2006/relationships/slideLayout" Target="../slideLayouts/slideLayout828.xml"/><Relationship Id="rId29" Type="http://schemas.openxmlformats.org/officeDocument/2006/relationships/slideLayout" Target="../slideLayouts/slideLayout837.xml"/><Relationship Id="rId1" Type="http://schemas.openxmlformats.org/officeDocument/2006/relationships/slideLayout" Target="../slideLayouts/slideLayout809.xml"/><Relationship Id="rId6" Type="http://schemas.openxmlformats.org/officeDocument/2006/relationships/slideLayout" Target="../slideLayouts/slideLayout814.xml"/><Relationship Id="rId11" Type="http://schemas.openxmlformats.org/officeDocument/2006/relationships/slideLayout" Target="../slideLayouts/slideLayout819.xml"/><Relationship Id="rId24" Type="http://schemas.openxmlformats.org/officeDocument/2006/relationships/slideLayout" Target="../slideLayouts/slideLayout832.xml"/><Relationship Id="rId32" Type="http://schemas.openxmlformats.org/officeDocument/2006/relationships/slideLayout" Target="../slideLayouts/slideLayout840.xml"/><Relationship Id="rId5" Type="http://schemas.openxmlformats.org/officeDocument/2006/relationships/slideLayout" Target="../slideLayouts/slideLayout813.xml"/><Relationship Id="rId15" Type="http://schemas.openxmlformats.org/officeDocument/2006/relationships/slideLayout" Target="../slideLayouts/slideLayout823.xml"/><Relationship Id="rId23" Type="http://schemas.openxmlformats.org/officeDocument/2006/relationships/slideLayout" Target="../slideLayouts/slideLayout831.xml"/><Relationship Id="rId28" Type="http://schemas.openxmlformats.org/officeDocument/2006/relationships/slideLayout" Target="../slideLayouts/slideLayout836.xml"/><Relationship Id="rId10" Type="http://schemas.openxmlformats.org/officeDocument/2006/relationships/slideLayout" Target="../slideLayouts/slideLayout818.xml"/><Relationship Id="rId19" Type="http://schemas.openxmlformats.org/officeDocument/2006/relationships/slideLayout" Target="../slideLayouts/slideLayout827.xml"/><Relationship Id="rId31" Type="http://schemas.openxmlformats.org/officeDocument/2006/relationships/slideLayout" Target="../slideLayouts/slideLayout839.xml"/><Relationship Id="rId4" Type="http://schemas.openxmlformats.org/officeDocument/2006/relationships/slideLayout" Target="../slideLayouts/slideLayout812.xml"/><Relationship Id="rId9" Type="http://schemas.openxmlformats.org/officeDocument/2006/relationships/slideLayout" Target="../slideLayouts/slideLayout817.xml"/><Relationship Id="rId14" Type="http://schemas.openxmlformats.org/officeDocument/2006/relationships/slideLayout" Target="../slideLayouts/slideLayout822.xml"/><Relationship Id="rId22" Type="http://schemas.openxmlformats.org/officeDocument/2006/relationships/slideLayout" Target="../slideLayouts/slideLayout830.xml"/><Relationship Id="rId27" Type="http://schemas.openxmlformats.org/officeDocument/2006/relationships/slideLayout" Target="../slideLayouts/slideLayout835.xml"/><Relationship Id="rId30" Type="http://schemas.openxmlformats.org/officeDocument/2006/relationships/slideLayout" Target="../slideLayouts/slideLayout838.xml"/><Relationship Id="rId8" Type="http://schemas.openxmlformats.org/officeDocument/2006/relationships/slideLayout" Target="../slideLayouts/slideLayout816.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853.xml"/><Relationship Id="rId18" Type="http://schemas.openxmlformats.org/officeDocument/2006/relationships/slideLayout" Target="../slideLayouts/slideLayout858.xml"/><Relationship Id="rId26" Type="http://schemas.openxmlformats.org/officeDocument/2006/relationships/slideLayout" Target="../slideLayouts/slideLayout866.xml"/><Relationship Id="rId21" Type="http://schemas.openxmlformats.org/officeDocument/2006/relationships/slideLayout" Target="../slideLayouts/slideLayout861.xml"/><Relationship Id="rId34" Type="http://schemas.openxmlformats.org/officeDocument/2006/relationships/slideLayout" Target="../slideLayouts/slideLayout874.xml"/><Relationship Id="rId7" Type="http://schemas.openxmlformats.org/officeDocument/2006/relationships/slideLayout" Target="../slideLayouts/slideLayout847.xml"/><Relationship Id="rId12" Type="http://schemas.openxmlformats.org/officeDocument/2006/relationships/slideLayout" Target="../slideLayouts/slideLayout852.xml"/><Relationship Id="rId17" Type="http://schemas.openxmlformats.org/officeDocument/2006/relationships/slideLayout" Target="../slideLayouts/slideLayout857.xml"/><Relationship Id="rId25" Type="http://schemas.openxmlformats.org/officeDocument/2006/relationships/slideLayout" Target="../slideLayouts/slideLayout865.xml"/><Relationship Id="rId33" Type="http://schemas.openxmlformats.org/officeDocument/2006/relationships/slideLayout" Target="../slideLayouts/slideLayout873.xml"/><Relationship Id="rId2" Type="http://schemas.openxmlformats.org/officeDocument/2006/relationships/slideLayout" Target="../slideLayouts/slideLayout842.xml"/><Relationship Id="rId16" Type="http://schemas.openxmlformats.org/officeDocument/2006/relationships/slideLayout" Target="../slideLayouts/slideLayout856.xml"/><Relationship Id="rId20" Type="http://schemas.openxmlformats.org/officeDocument/2006/relationships/slideLayout" Target="../slideLayouts/slideLayout860.xml"/><Relationship Id="rId29" Type="http://schemas.openxmlformats.org/officeDocument/2006/relationships/slideLayout" Target="../slideLayouts/slideLayout869.xml"/><Relationship Id="rId1" Type="http://schemas.openxmlformats.org/officeDocument/2006/relationships/slideLayout" Target="../slideLayouts/slideLayout841.xml"/><Relationship Id="rId6" Type="http://schemas.openxmlformats.org/officeDocument/2006/relationships/slideLayout" Target="../slideLayouts/slideLayout846.xml"/><Relationship Id="rId11" Type="http://schemas.openxmlformats.org/officeDocument/2006/relationships/slideLayout" Target="../slideLayouts/slideLayout851.xml"/><Relationship Id="rId24" Type="http://schemas.openxmlformats.org/officeDocument/2006/relationships/slideLayout" Target="../slideLayouts/slideLayout864.xml"/><Relationship Id="rId32" Type="http://schemas.openxmlformats.org/officeDocument/2006/relationships/slideLayout" Target="../slideLayouts/slideLayout872.xml"/><Relationship Id="rId37" Type="http://schemas.openxmlformats.org/officeDocument/2006/relationships/theme" Target="../theme/theme26.xml"/><Relationship Id="rId5" Type="http://schemas.openxmlformats.org/officeDocument/2006/relationships/slideLayout" Target="../slideLayouts/slideLayout845.xml"/><Relationship Id="rId15" Type="http://schemas.openxmlformats.org/officeDocument/2006/relationships/slideLayout" Target="../slideLayouts/slideLayout855.xml"/><Relationship Id="rId23" Type="http://schemas.openxmlformats.org/officeDocument/2006/relationships/slideLayout" Target="../slideLayouts/slideLayout863.xml"/><Relationship Id="rId28" Type="http://schemas.openxmlformats.org/officeDocument/2006/relationships/slideLayout" Target="../slideLayouts/slideLayout868.xml"/><Relationship Id="rId36" Type="http://schemas.openxmlformats.org/officeDocument/2006/relationships/slideLayout" Target="../slideLayouts/slideLayout876.xml"/><Relationship Id="rId10" Type="http://schemas.openxmlformats.org/officeDocument/2006/relationships/slideLayout" Target="../slideLayouts/slideLayout850.xml"/><Relationship Id="rId19" Type="http://schemas.openxmlformats.org/officeDocument/2006/relationships/slideLayout" Target="../slideLayouts/slideLayout859.xml"/><Relationship Id="rId31" Type="http://schemas.openxmlformats.org/officeDocument/2006/relationships/slideLayout" Target="../slideLayouts/slideLayout871.xml"/><Relationship Id="rId4" Type="http://schemas.openxmlformats.org/officeDocument/2006/relationships/slideLayout" Target="../slideLayouts/slideLayout844.xml"/><Relationship Id="rId9" Type="http://schemas.openxmlformats.org/officeDocument/2006/relationships/slideLayout" Target="../slideLayouts/slideLayout849.xml"/><Relationship Id="rId14" Type="http://schemas.openxmlformats.org/officeDocument/2006/relationships/slideLayout" Target="../slideLayouts/slideLayout854.xml"/><Relationship Id="rId22" Type="http://schemas.openxmlformats.org/officeDocument/2006/relationships/slideLayout" Target="../slideLayouts/slideLayout862.xml"/><Relationship Id="rId27" Type="http://schemas.openxmlformats.org/officeDocument/2006/relationships/slideLayout" Target="../slideLayouts/slideLayout867.xml"/><Relationship Id="rId30" Type="http://schemas.openxmlformats.org/officeDocument/2006/relationships/slideLayout" Target="../slideLayouts/slideLayout870.xml"/><Relationship Id="rId35" Type="http://schemas.openxmlformats.org/officeDocument/2006/relationships/slideLayout" Target="../slideLayouts/slideLayout875.xml"/><Relationship Id="rId8" Type="http://schemas.openxmlformats.org/officeDocument/2006/relationships/slideLayout" Target="../slideLayouts/slideLayout848.xml"/><Relationship Id="rId3" Type="http://schemas.openxmlformats.org/officeDocument/2006/relationships/slideLayout" Target="../slideLayouts/slideLayout843.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84.xml"/><Relationship Id="rId13" Type="http://schemas.openxmlformats.org/officeDocument/2006/relationships/slideLayout" Target="../slideLayouts/slideLayout889.xml"/><Relationship Id="rId18" Type="http://schemas.openxmlformats.org/officeDocument/2006/relationships/slideLayout" Target="../slideLayouts/slideLayout894.xml"/><Relationship Id="rId26" Type="http://schemas.openxmlformats.org/officeDocument/2006/relationships/slideLayout" Target="../slideLayouts/slideLayout902.xml"/><Relationship Id="rId3" Type="http://schemas.openxmlformats.org/officeDocument/2006/relationships/slideLayout" Target="../slideLayouts/slideLayout879.xml"/><Relationship Id="rId21" Type="http://schemas.openxmlformats.org/officeDocument/2006/relationships/slideLayout" Target="../slideLayouts/slideLayout897.xml"/><Relationship Id="rId7" Type="http://schemas.openxmlformats.org/officeDocument/2006/relationships/slideLayout" Target="../slideLayouts/slideLayout883.xml"/><Relationship Id="rId12" Type="http://schemas.openxmlformats.org/officeDocument/2006/relationships/slideLayout" Target="../slideLayouts/slideLayout888.xml"/><Relationship Id="rId17" Type="http://schemas.openxmlformats.org/officeDocument/2006/relationships/slideLayout" Target="../slideLayouts/slideLayout893.xml"/><Relationship Id="rId25" Type="http://schemas.openxmlformats.org/officeDocument/2006/relationships/slideLayout" Target="../slideLayouts/slideLayout901.xml"/><Relationship Id="rId2" Type="http://schemas.openxmlformats.org/officeDocument/2006/relationships/slideLayout" Target="../slideLayouts/slideLayout878.xml"/><Relationship Id="rId16" Type="http://schemas.openxmlformats.org/officeDocument/2006/relationships/slideLayout" Target="../slideLayouts/slideLayout892.xml"/><Relationship Id="rId20" Type="http://schemas.openxmlformats.org/officeDocument/2006/relationships/slideLayout" Target="../slideLayouts/slideLayout896.xml"/><Relationship Id="rId29" Type="http://schemas.openxmlformats.org/officeDocument/2006/relationships/slideLayout" Target="../slideLayouts/slideLayout905.xml"/><Relationship Id="rId1" Type="http://schemas.openxmlformats.org/officeDocument/2006/relationships/slideLayout" Target="../slideLayouts/slideLayout877.xml"/><Relationship Id="rId6" Type="http://schemas.openxmlformats.org/officeDocument/2006/relationships/slideLayout" Target="../slideLayouts/slideLayout882.xml"/><Relationship Id="rId11" Type="http://schemas.openxmlformats.org/officeDocument/2006/relationships/slideLayout" Target="../slideLayouts/slideLayout887.xml"/><Relationship Id="rId24" Type="http://schemas.openxmlformats.org/officeDocument/2006/relationships/slideLayout" Target="../slideLayouts/slideLayout900.xml"/><Relationship Id="rId32" Type="http://schemas.openxmlformats.org/officeDocument/2006/relationships/theme" Target="../theme/theme27.xml"/><Relationship Id="rId5" Type="http://schemas.openxmlformats.org/officeDocument/2006/relationships/slideLayout" Target="../slideLayouts/slideLayout881.xml"/><Relationship Id="rId15" Type="http://schemas.openxmlformats.org/officeDocument/2006/relationships/slideLayout" Target="../slideLayouts/slideLayout891.xml"/><Relationship Id="rId23" Type="http://schemas.openxmlformats.org/officeDocument/2006/relationships/slideLayout" Target="../slideLayouts/slideLayout899.xml"/><Relationship Id="rId28" Type="http://schemas.openxmlformats.org/officeDocument/2006/relationships/slideLayout" Target="../slideLayouts/slideLayout904.xml"/><Relationship Id="rId10" Type="http://schemas.openxmlformats.org/officeDocument/2006/relationships/slideLayout" Target="../slideLayouts/slideLayout886.xml"/><Relationship Id="rId19" Type="http://schemas.openxmlformats.org/officeDocument/2006/relationships/slideLayout" Target="../slideLayouts/slideLayout895.xml"/><Relationship Id="rId31" Type="http://schemas.openxmlformats.org/officeDocument/2006/relationships/slideLayout" Target="../slideLayouts/slideLayout907.xml"/><Relationship Id="rId4" Type="http://schemas.openxmlformats.org/officeDocument/2006/relationships/slideLayout" Target="../slideLayouts/slideLayout880.xml"/><Relationship Id="rId9" Type="http://schemas.openxmlformats.org/officeDocument/2006/relationships/slideLayout" Target="../slideLayouts/slideLayout885.xml"/><Relationship Id="rId14" Type="http://schemas.openxmlformats.org/officeDocument/2006/relationships/slideLayout" Target="../slideLayouts/slideLayout890.xml"/><Relationship Id="rId22" Type="http://schemas.openxmlformats.org/officeDocument/2006/relationships/slideLayout" Target="../slideLayouts/slideLayout898.xml"/><Relationship Id="rId27" Type="http://schemas.openxmlformats.org/officeDocument/2006/relationships/slideLayout" Target="../slideLayouts/slideLayout903.xml"/><Relationship Id="rId30" Type="http://schemas.openxmlformats.org/officeDocument/2006/relationships/slideLayout" Target="../slideLayouts/slideLayout906.xml"/></Relationships>
</file>

<file path=ppt/slideMasters/_rels/slideMaster28.xml.rels><?xml version="1.0" encoding="UTF-8" standalone="yes"?>
<Relationships xmlns="http://schemas.openxmlformats.org/package/2006/relationships"><Relationship Id="rId8" Type="http://schemas.openxmlformats.org/officeDocument/2006/relationships/theme" Target="../theme/theme28.xml"/><Relationship Id="rId3" Type="http://schemas.openxmlformats.org/officeDocument/2006/relationships/slideLayout" Target="../slideLayouts/slideLayout910.xml"/><Relationship Id="rId7" Type="http://schemas.openxmlformats.org/officeDocument/2006/relationships/slideLayout" Target="../slideLayouts/slideLayout914.xml"/><Relationship Id="rId2" Type="http://schemas.openxmlformats.org/officeDocument/2006/relationships/slideLayout" Target="../slideLayouts/slideLayout909.xml"/><Relationship Id="rId1" Type="http://schemas.openxmlformats.org/officeDocument/2006/relationships/slideLayout" Target="../slideLayouts/slideLayout908.xml"/><Relationship Id="rId6" Type="http://schemas.openxmlformats.org/officeDocument/2006/relationships/slideLayout" Target="../slideLayouts/slideLayout913.xml"/><Relationship Id="rId5" Type="http://schemas.openxmlformats.org/officeDocument/2006/relationships/slideLayout" Target="../slideLayouts/slideLayout912.xml"/><Relationship Id="rId4" Type="http://schemas.openxmlformats.org/officeDocument/2006/relationships/slideLayout" Target="../slideLayouts/slideLayout911.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927.xml"/><Relationship Id="rId18" Type="http://schemas.openxmlformats.org/officeDocument/2006/relationships/slideLayout" Target="../slideLayouts/slideLayout932.xml"/><Relationship Id="rId26" Type="http://schemas.openxmlformats.org/officeDocument/2006/relationships/slideLayout" Target="../slideLayouts/slideLayout940.xml"/><Relationship Id="rId39" Type="http://schemas.openxmlformats.org/officeDocument/2006/relationships/slideLayout" Target="../slideLayouts/slideLayout953.xml"/><Relationship Id="rId21" Type="http://schemas.openxmlformats.org/officeDocument/2006/relationships/slideLayout" Target="../slideLayouts/slideLayout935.xml"/><Relationship Id="rId34" Type="http://schemas.openxmlformats.org/officeDocument/2006/relationships/slideLayout" Target="../slideLayouts/slideLayout948.xml"/><Relationship Id="rId7" Type="http://schemas.openxmlformats.org/officeDocument/2006/relationships/slideLayout" Target="../slideLayouts/slideLayout921.xml"/><Relationship Id="rId2" Type="http://schemas.openxmlformats.org/officeDocument/2006/relationships/slideLayout" Target="../slideLayouts/slideLayout916.xml"/><Relationship Id="rId16" Type="http://schemas.openxmlformats.org/officeDocument/2006/relationships/slideLayout" Target="../slideLayouts/slideLayout930.xml"/><Relationship Id="rId20" Type="http://schemas.openxmlformats.org/officeDocument/2006/relationships/slideLayout" Target="../slideLayouts/slideLayout934.xml"/><Relationship Id="rId29" Type="http://schemas.openxmlformats.org/officeDocument/2006/relationships/slideLayout" Target="../slideLayouts/slideLayout943.xml"/><Relationship Id="rId41" Type="http://schemas.openxmlformats.org/officeDocument/2006/relationships/theme" Target="../theme/theme29.xml"/><Relationship Id="rId1" Type="http://schemas.openxmlformats.org/officeDocument/2006/relationships/slideLayout" Target="../slideLayouts/slideLayout915.xml"/><Relationship Id="rId6" Type="http://schemas.openxmlformats.org/officeDocument/2006/relationships/slideLayout" Target="../slideLayouts/slideLayout920.xml"/><Relationship Id="rId11" Type="http://schemas.openxmlformats.org/officeDocument/2006/relationships/slideLayout" Target="../slideLayouts/slideLayout925.xml"/><Relationship Id="rId24" Type="http://schemas.openxmlformats.org/officeDocument/2006/relationships/slideLayout" Target="../slideLayouts/slideLayout938.xml"/><Relationship Id="rId32" Type="http://schemas.openxmlformats.org/officeDocument/2006/relationships/slideLayout" Target="../slideLayouts/slideLayout946.xml"/><Relationship Id="rId37" Type="http://schemas.openxmlformats.org/officeDocument/2006/relationships/slideLayout" Target="../slideLayouts/slideLayout951.xml"/><Relationship Id="rId40" Type="http://schemas.openxmlformats.org/officeDocument/2006/relationships/slideLayout" Target="../slideLayouts/slideLayout954.xml"/><Relationship Id="rId5" Type="http://schemas.openxmlformats.org/officeDocument/2006/relationships/slideLayout" Target="../slideLayouts/slideLayout919.xml"/><Relationship Id="rId15" Type="http://schemas.openxmlformats.org/officeDocument/2006/relationships/slideLayout" Target="../slideLayouts/slideLayout929.xml"/><Relationship Id="rId23" Type="http://schemas.openxmlformats.org/officeDocument/2006/relationships/slideLayout" Target="../slideLayouts/slideLayout937.xml"/><Relationship Id="rId28" Type="http://schemas.openxmlformats.org/officeDocument/2006/relationships/slideLayout" Target="../slideLayouts/slideLayout942.xml"/><Relationship Id="rId36" Type="http://schemas.openxmlformats.org/officeDocument/2006/relationships/slideLayout" Target="../slideLayouts/slideLayout950.xml"/><Relationship Id="rId10" Type="http://schemas.openxmlformats.org/officeDocument/2006/relationships/slideLayout" Target="../slideLayouts/slideLayout924.xml"/><Relationship Id="rId19" Type="http://schemas.openxmlformats.org/officeDocument/2006/relationships/slideLayout" Target="../slideLayouts/slideLayout933.xml"/><Relationship Id="rId31" Type="http://schemas.openxmlformats.org/officeDocument/2006/relationships/slideLayout" Target="../slideLayouts/slideLayout945.xml"/><Relationship Id="rId4" Type="http://schemas.openxmlformats.org/officeDocument/2006/relationships/slideLayout" Target="../slideLayouts/slideLayout918.xml"/><Relationship Id="rId9" Type="http://schemas.openxmlformats.org/officeDocument/2006/relationships/slideLayout" Target="../slideLayouts/slideLayout923.xml"/><Relationship Id="rId14" Type="http://schemas.openxmlformats.org/officeDocument/2006/relationships/slideLayout" Target="../slideLayouts/slideLayout928.xml"/><Relationship Id="rId22" Type="http://schemas.openxmlformats.org/officeDocument/2006/relationships/slideLayout" Target="../slideLayouts/slideLayout936.xml"/><Relationship Id="rId27" Type="http://schemas.openxmlformats.org/officeDocument/2006/relationships/slideLayout" Target="../slideLayouts/slideLayout941.xml"/><Relationship Id="rId30" Type="http://schemas.openxmlformats.org/officeDocument/2006/relationships/slideLayout" Target="../slideLayouts/slideLayout944.xml"/><Relationship Id="rId35" Type="http://schemas.openxmlformats.org/officeDocument/2006/relationships/slideLayout" Target="../slideLayouts/slideLayout949.xml"/><Relationship Id="rId8" Type="http://schemas.openxmlformats.org/officeDocument/2006/relationships/slideLayout" Target="../slideLayouts/slideLayout922.xml"/><Relationship Id="rId3" Type="http://schemas.openxmlformats.org/officeDocument/2006/relationships/slideLayout" Target="../slideLayouts/slideLayout917.xml"/><Relationship Id="rId12" Type="http://schemas.openxmlformats.org/officeDocument/2006/relationships/slideLayout" Target="../slideLayouts/slideLayout926.xml"/><Relationship Id="rId17" Type="http://schemas.openxmlformats.org/officeDocument/2006/relationships/slideLayout" Target="../slideLayouts/slideLayout931.xml"/><Relationship Id="rId25" Type="http://schemas.openxmlformats.org/officeDocument/2006/relationships/slideLayout" Target="../slideLayouts/slideLayout939.xml"/><Relationship Id="rId33" Type="http://schemas.openxmlformats.org/officeDocument/2006/relationships/slideLayout" Target="../slideLayouts/slideLayout947.xml"/><Relationship Id="rId38" Type="http://schemas.openxmlformats.org/officeDocument/2006/relationships/slideLayout" Target="../slideLayouts/slideLayout9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0.xml.rels><?xml version="1.0" encoding="UTF-8" standalone="yes"?>
<Relationships xmlns="http://schemas.openxmlformats.org/package/2006/relationships"><Relationship Id="rId8" Type="http://schemas.openxmlformats.org/officeDocument/2006/relationships/theme" Target="../theme/theme30.xml"/><Relationship Id="rId3" Type="http://schemas.openxmlformats.org/officeDocument/2006/relationships/slideLayout" Target="../slideLayouts/slideLayout957.xml"/><Relationship Id="rId7" Type="http://schemas.openxmlformats.org/officeDocument/2006/relationships/slideLayout" Target="../slideLayouts/slideLayout961.xml"/><Relationship Id="rId2" Type="http://schemas.openxmlformats.org/officeDocument/2006/relationships/slideLayout" Target="../slideLayouts/slideLayout956.xml"/><Relationship Id="rId1" Type="http://schemas.openxmlformats.org/officeDocument/2006/relationships/slideLayout" Target="../slideLayouts/slideLayout955.xml"/><Relationship Id="rId6" Type="http://schemas.openxmlformats.org/officeDocument/2006/relationships/slideLayout" Target="../slideLayouts/slideLayout960.xml"/><Relationship Id="rId5" Type="http://schemas.openxmlformats.org/officeDocument/2006/relationships/slideLayout" Target="../slideLayouts/slideLayout959.xml"/><Relationship Id="rId4" Type="http://schemas.openxmlformats.org/officeDocument/2006/relationships/slideLayout" Target="../slideLayouts/slideLayout958.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974.xml"/><Relationship Id="rId18" Type="http://schemas.openxmlformats.org/officeDocument/2006/relationships/slideLayout" Target="../slideLayouts/slideLayout979.xml"/><Relationship Id="rId26" Type="http://schemas.openxmlformats.org/officeDocument/2006/relationships/slideLayout" Target="../slideLayouts/slideLayout987.xml"/><Relationship Id="rId3" Type="http://schemas.openxmlformats.org/officeDocument/2006/relationships/slideLayout" Target="../slideLayouts/slideLayout964.xml"/><Relationship Id="rId21" Type="http://schemas.openxmlformats.org/officeDocument/2006/relationships/slideLayout" Target="../slideLayouts/slideLayout982.xml"/><Relationship Id="rId7" Type="http://schemas.openxmlformats.org/officeDocument/2006/relationships/slideLayout" Target="../slideLayouts/slideLayout968.xml"/><Relationship Id="rId12" Type="http://schemas.openxmlformats.org/officeDocument/2006/relationships/slideLayout" Target="../slideLayouts/slideLayout973.xml"/><Relationship Id="rId17" Type="http://schemas.openxmlformats.org/officeDocument/2006/relationships/slideLayout" Target="../slideLayouts/slideLayout978.xml"/><Relationship Id="rId25" Type="http://schemas.openxmlformats.org/officeDocument/2006/relationships/slideLayout" Target="../slideLayouts/slideLayout986.xml"/><Relationship Id="rId33" Type="http://schemas.openxmlformats.org/officeDocument/2006/relationships/theme" Target="../theme/theme31.xml"/><Relationship Id="rId2" Type="http://schemas.openxmlformats.org/officeDocument/2006/relationships/slideLayout" Target="../slideLayouts/slideLayout963.xml"/><Relationship Id="rId16" Type="http://schemas.openxmlformats.org/officeDocument/2006/relationships/slideLayout" Target="../slideLayouts/slideLayout977.xml"/><Relationship Id="rId20" Type="http://schemas.openxmlformats.org/officeDocument/2006/relationships/slideLayout" Target="../slideLayouts/slideLayout981.xml"/><Relationship Id="rId29" Type="http://schemas.openxmlformats.org/officeDocument/2006/relationships/slideLayout" Target="../slideLayouts/slideLayout990.xml"/><Relationship Id="rId1" Type="http://schemas.openxmlformats.org/officeDocument/2006/relationships/slideLayout" Target="../slideLayouts/slideLayout962.xml"/><Relationship Id="rId6" Type="http://schemas.openxmlformats.org/officeDocument/2006/relationships/slideLayout" Target="../slideLayouts/slideLayout967.xml"/><Relationship Id="rId11" Type="http://schemas.openxmlformats.org/officeDocument/2006/relationships/slideLayout" Target="../slideLayouts/slideLayout972.xml"/><Relationship Id="rId24" Type="http://schemas.openxmlformats.org/officeDocument/2006/relationships/slideLayout" Target="../slideLayouts/slideLayout985.xml"/><Relationship Id="rId32" Type="http://schemas.openxmlformats.org/officeDocument/2006/relationships/slideLayout" Target="../slideLayouts/slideLayout993.xml"/><Relationship Id="rId5" Type="http://schemas.openxmlformats.org/officeDocument/2006/relationships/slideLayout" Target="../slideLayouts/slideLayout966.xml"/><Relationship Id="rId15" Type="http://schemas.openxmlformats.org/officeDocument/2006/relationships/slideLayout" Target="../slideLayouts/slideLayout976.xml"/><Relationship Id="rId23" Type="http://schemas.openxmlformats.org/officeDocument/2006/relationships/slideLayout" Target="../slideLayouts/slideLayout984.xml"/><Relationship Id="rId28" Type="http://schemas.openxmlformats.org/officeDocument/2006/relationships/slideLayout" Target="../slideLayouts/slideLayout989.xml"/><Relationship Id="rId10" Type="http://schemas.openxmlformats.org/officeDocument/2006/relationships/slideLayout" Target="../slideLayouts/slideLayout971.xml"/><Relationship Id="rId19" Type="http://schemas.openxmlformats.org/officeDocument/2006/relationships/slideLayout" Target="../slideLayouts/slideLayout980.xml"/><Relationship Id="rId31" Type="http://schemas.openxmlformats.org/officeDocument/2006/relationships/slideLayout" Target="../slideLayouts/slideLayout992.xml"/><Relationship Id="rId4" Type="http://schemas.openxmlformats.org/officeDocument/2006/relationships/slideLayout" Target="../slideLayouts/slideLayout965.xml"/><Relationship Id="rId9" Type="http://schemas.openxmlformats.org/officeDocument/2006/relationships/slideLayout" Target="../slideLayouts/slideLayout970.xml"/><Relationship Id="rId14" Type="http://schemas.openxmlformats.org/officeDocument/2006/relationships/slideLayout" Target="../slideLayouts/slideLayout975.xml"/><Relationship Id="rId22" Type="http://schemas.openxmlformats.org/officeDocument/2006/relationships/slideLayout" Target="../slideLayouts/slideLayout983.xml"/><Relationship Id="rId27" Type="http://schemas.openxmlformats.org/officeDocument/2006/relationships/slideLayout" Target="../slideLayouts/slideLayout988.xml"/><Relationship Id="rId30" Type="http://schemas.openxmlformats.org/officeDocument/2006/relationships/slideLayout" Target="../slideLayouts/slideLayout991.xml"/><Relationship Id="rId8" Type="http://schemas.openxmlformats.org/officeDocument/2006/relationships/slideLayout" Target="../slideLayouts/slideLayout969.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1006.xml"/><Relationship Id="rId18" Type="http://schemas.openxmlformats.org/officeDocument/2006/relationships/slideLayout" Target="../slideLayouts/slideLayout1011.xml"/><Relationship Id="rId26" Type="http://schemas.openxmlformats.org/officeDocument/2006/relationships/slideLayout" Target="../slideLayouts/slideLayout1019.xml"/><Relationship Id="rId21" Type="http://schemas.openxmlformats.org/officeDocument/2006/relationships/slideLayout" Target="../slideLayouts/slideLayout1014.xml"/><Relationship Id="rId34" Type="http://schemas.openxmlformats.org/officeDocument/2006/relationships/slideLayout" Target="../slideLayouts/slideLayout1027.xml"/><Relationship Id="rId7" Type="http://schemas.openxmlformats.org/officeDocument/2006/relationships/slideLayout" Target="../slideLayouts/slideLayout1000.xml"/><Relationship Id="rId12" Type="http://schemas.openxmlformats.org/officeDocument/2006/relationships/slideLayout" Target="../slideLayouts/slideLayout1005.xml"/><Relationship Id="rId17" Type="http://schemas.openxmlformats.org/officeDocument/2006/relationships/slideLayout" Target="../slideLayouts/slideLayout1010.xml"/><Relationship Id="rId25" Type="http://schemas.openxmlformats.org/officeDocument/2006/relationships/slideLayout" Target="../slideLayouts/slideLayout1018.xml"/><Relationship Id="rId33" Type="http://schemas.openxmlformats.org/officeDocument/2006/relationships/slideLayout" Target="../slideLayouts/slideLayout1026.xml"/><Relationship Id="rId2" Type="http://schemas.openxmlformats.org/officeDocument/2006/relationships/slideLayout" Target="../slideLayouts/slideLayout995.xml"/><Relationship Id="rId16" Type="http://schemas.openxmlformats.org/officeDocument/2006/relationships/slideLayout" Target="../slideLayouts/slideLayout1009.xml"/><Relationship Id="rId20" Type="http://schemas.openxmlformats.org/officeDocument/2006/relationships/slideLayout" Target="../slideLayouts/slideLayout1013.xml"/><Relationship Id="rId29" Type="http://schemas.openxmlformats.org/officeDocument/2006/relationships/slideLayout" Target="../slideLayouts/slideLayout1022.xml"/><Relationship Id="rId1" Type="http://schemas.openxmlformats.org/officeDocument/2006/relationships/slideLayout" Target="../slideLayouts/slideLayout994.xml"/><Relationship Id="rId6" Type="http://schemas.openxmlformats.org/officeDocument/2006/relationships/slideLayout" Target="../slideLayouts/slideLayout999.xml"/><Relationship Id="rId11" Type="http://schemas.openxmlformats.org/officeDocument/2006/relationships/slideLayout" Target="../slideLayouts/slideLayout1004.xml"/><Relationship Id="rId24" Type="http://schemas.openxmlformats.org/officeDocument/2006/relationships/slideLayout" Target="../slideLayouts/slideLayout1017.xml"/><Relationship Id="rId32" Type="http://schemas.openxmlformats.org/officeDocument/2006/relationships/slideLayout" Target="../slideLayouts/slideLayout1025.xml"/><Relationship Id="rId37" Type="http://schemas.openxmlformats.org/officeDocument/2006/relationships/theme" Target="../theme/theme32.xml"/><Relationship Id="rId5" Type="http://schemas.openxmlformats.org/officeDocument/2006/relationships/slideLayout" Target="../slideLayouts/slideLayout998.xml"/><Relationship Id="rId15" Type="http://schemas.openxmlformats.org/officeDocument/2006/relationships/slideLayout" Target="../slideLayouts/slideLayout1008.xml"/><Relationship Id="rId23" Type="http://schemas.openxmlformats.org/officeDocument/2006/relationships/slideLayout" Target="../slideLayouts/slideLayout1016.xml"/><Relationship Id="rId28" Type="http://schemas.openxmlformats.org/officeDocument/2006/relationships/slideLayout" Target="../slideLayouts/slideLayout1021.xml"/><Relationship Id="rId36" Type="http://schemas.openxmlformats.org/officeDocument/2006/relationships/slideLayout" Target="../slideLayouts/slideLayout1029.xml"/><Relationship Id="rId10" Type="http://schemas.openxmlformats.org/officeDocument/2006/relationships/slideLayout" Target="../slideLayouts/slideLayout1003.xml"/><Relationship Id="rId19" Type="http://schemas.openxmlformats.org/officeDocument/2006/relationships/slideLayout" Target="../slideLayouts/slideLayout1012.xml"/><Relationship Id="rId31" Type="http://schemas.openxmlformats.org/officeDocument/2006/relationships/slideLayout" Target="../slideLayouts/slideLayout1024.xml"/><Relationship Id="rId4" Type="http://schemas.openxmlformats.org/officeDocument/2006/relationships/slideLayout" Target="../slideLayouts/slideLayout997.xml"/><Relationship Id="rId9" Type="http://schemas.openxmlformats.org/officeDocument/2006/relationships/slideLayout" Target="../slideLayouts/slideLayout1002.xml"/><Relationship Id="rId14" Type="http://schemas.openxmlformats.org/officeDocument/2006/relationships/slideLayout" Target="../slideLayouts/slideLayout1007.xml"/><Relationship Id="rId22" Type="http://schemas.openxmlformats.org/officeDocument/2006/relationships/slideLayout" Target="../slideLayouts/slideLayout1015.xml"/><Relationship Id="rId27" Type="http://schemas.openxmlformats.org/officeDocument/2006/relationships/slideLayout" Target="../slideLayouts/slideLayout1020.xml"/><Relationship Id="rId30" Type="http://schemas.openxmlformats.org/officeDocument/2006/relationships/slideLayout" Target="../slideLayouts/slideLayout1023.xml"/><Relationship Id="rId35" Type="http://schemas.openxmlformats.org/officeDocument/2006/relationships/slideLayout" Target="../slideLayouts/slideLayout1028.xml"/><Relationship Id="rId8" Type="http://schemas.openxmlformats.org/officeDocument/2006/relationships/slideLayout" Target="../slideLayouts/slideLayout1001.xml"/><Relationship Id="rId3" Type="http://schemas.openxmlformats.org/officeDocument/2006/relationships/slideLayout" Target="../slideLayouts/slideLayout9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theme" Target="../theme/theme6.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8" Type="http://schemas.openxmlformats.org/officeDocument/2006/relationships/slideLayout" Target="../slideLayouts/slideLayout138.xml"/><Relationship Id="rId3"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theme" Target="../theme/theme7.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 Id="rId8"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theme" Target="../theme/theme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8" Type="http://schemas.openxmlformats.org/officeDocument/2006/relationships/slideLayout" Target="../slideLayouts/slideLayout209.xml"/><Relationship Id="rId3" Type="http://schemas.openxmlformats.org/officeDocument/2006/relationships/slideLayout" Target="../slideLayouts/slideLayout20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theme" Target="../theme/theme9.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8" Type="http://schemas.openxmlformats.org/officeDocument/2006/relationships/slideLayout" Target="../slideLayouts/slideLayout246.xml"/><Relationship Id="rId3" Type="http://schemas.openxmlformats.org/officeDocument/2006/relationships/slideLayout" Target="../slideLayouts/slideLayout2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B015F-6F36-C444-A058-D2130883077D}"/>
              </a:ext>
            </a:extLst>
          </p:cNvPr>
          <p:cNvSpPr/>
          <p:nvPr userDrawn="1"/>
        </p:nvSpPr>
        <p:spPr>
          <a:xfrm>
            <a:off x="0" y="0"/>
            <a:ext cx="12192000" cy="686276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a:extLst>
              <a:ext uri="{FF2B5EF4-FFF2-40B4-BE49-F238E27FC236}">
                <a16:creationId xmlns:a16="http://schemas.microsoft.com/office/drawing/2014/main" id="{2C36EA96-429B-AF49-8DA6-D63ED71EA6AC}"/>
              </a:ext>
            </a:extLst>
          </p:cNvPr>
          <p:cNvSpPr>
            <a:spLocks noGrp="1"/>
          </p:cNvSpPr>
          <p:nvPr>
            <p:ph type="ftr" sz="quarter" idx="3"/>
          </p:nvPr>
        </p:nvSpPr>
        <p:spPr>
          <a:xfrm>
            <a:off x="304890" y="6509345"/>
            <a:ext cx="2072548" cy="222248"/>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2020 IBM Corporation</a:t>
            </a:r>
            <a:endParaRPr lang="en-US" dirty="0"/>
          </a:p>
        </p:txBody>
      </p:sp>
      <p:sp>
        <p:nvSpPr>
          <p:cNvPr id="4" name="Slide Number Placeholder">
            <a:extLst>
              <a:ext uri="{FF2B5EF4-FFF2-40B4-BE49-F238E27FC236}">
                <a16:creationId xmlns:a16="http://schemas.microsoft.com/office/drawing/2014/main" id="{307B2EC0-3D98-FE42-99F0-8969520D7204}"/>
              </a:ext>
            </a:extLst>
          </p:cNvPr>
          <p:cNvSpPr>
            <a:spLocks noGrp="1"/>
          </p:cNvSpPr>
          <p:nvPr>
            <p:ph type="sldNum" sz="quarter" idx="4"/>
          </p:nvPr>
        </p:nvSpPr>
        <p:spPr>
          <a:xfrm>
            <a:off x="9448802" y="6509344"/>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7BF2BADD-D645-BF4F-A931-56AD70FF6D9E}"/>
              </a:ext>
            </a:extLst>
          </p:cNvPr>
          <p:cNvSpPr txBox="1">
            <a:spLocks/>
          </p:cNvSpPr>
          <p:nvPr userDrawn="1"/>
        </p:nvSpPr>
        <p:spPr>
          <a:xfrm>
            <a:off x="4974429" y="6509345"/>
            <a:ext cx="2072548" cy="222248"/>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IBM  Confidential</a:t>
            </a:r>
          </a:p>
        </p:txBody>
      </p:sp>
    </p:spTree>
    <p:extLst>
      <p:ext uri="{BB962C8B-B14F-4D97-AF65-F5344CB8AC3E}">
        <p14:creationId xmlns:p14="http://schemas.microsoft.com/office/powerpoint/2010/main" val="1108223928"/>
      </p:ext>
    </p:extLst>
  </p:cSld>
  <p:clrMap bg1="lt1" tx1="dk1" bg2="lt2" tx2="dk2" accent1="accent1" accent2="accent2" accent3="accent3" accent4="accent4" accent5="accent5" accent6="accent6" hlink="hlink" folHlink="folHlink"/>
  <p:sldLayoutIdLst>
    <p:sldLayoutId id="2147483740" r:id="rId1"/>
    <p:sldLayoutId id="2147483848" r:id="rId2"/>
  </p:sldLayoutIdLst>
  <p:hf hdr="0" dt="0"/>
  <p:txStyles>
    <p:titleStyle>
      <a:lvl1pPr algn="l" defTabSz="914377" rtl="0" eaLnBrk="1" latinLnBrk="0" hangingPunct="1">
        <a:lnSpc>
          <a:spcPct val="90000"/>
        </a:lnSpc>
        <a:spcBef>
          <a:spcPct val="0"/>
        </a:spcBef>
        <a:buNone/>
        <a:defRPr sz="3200" b="1" i="0" kern="1200" baseline="0">
          <a:solidFill>
            <a:schemeClr val="tx1"/>
          </a:solidFill>
          <a:latin typeface="IBM Plex Sans" charset="0"/>
          <a:ea typeface="IBM Plex Sans" charset="0"/>
          <a:cs typeface="IBM Plex Sans" charset="0"/>
        </a:defRPr>
      </a:lvl1pPr>
    </p:titleStyle>
    <p:bodyStyle>
      <a:lvl1pPr marL="0" indent="0" algn="l" defTabSz="914377" rtl="0" eaLnBrk="1" latinLnBrk="0" hangingPunct="1">
        <a:lnSpc>
          <a:spcPct val="90000"/>
        </a:lnSpc>
        <a:spcBef>
          <a:spcPts val="1000"/>
        </a:spcBef>
        <a:buFontTx/>
        <a:buNone/>
        <a:defRPr sz="2400" b="0" i="0" kern="1200" baseline="0">
          <a:solidFill>
            <a:schemeClr val="tx1"/>
          </a:solidFill>
          <a:latin typeface="IBM Plex Sans" charset="0"/>
          <a:ea typeface="IBM Plex Sans" charset="0"/>
          <a:cs typeface="IBM Plex Sans"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userDrawn="1">
          <p15:clr>
            <a:srgbClr val="F26B43"/>
          </p15:clr>
        </p15:guide>
        <p15:guide id="3" pos="576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06695426"/>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Think 2020 / © 2020 IBM Corporation</a:t>
            </a:r>
          </a:p>
        </p:txBody>
      </p:sp>
    </p:spTree>
    <p:extLst>
      <p:ext uri="{BB962C8B-B14F-4D97-AF65-F5344CB8AC3E}">
        <p14:creationId xmlns:p14="http://schemas.microsoft.com/office/powerpoint/2010/main" val="2728604286"/>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7253707"/>
      </p:ext>
    </p:extLst>
  </p:cSld>
  <p:clrMap bg1="dk1" tx1="lt1" bg2="dk2" tx2="lt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Confidential / © 2019 IBM Corporation</a:t>
            </a:r>
          </a:p>
        </p:txBody>
      </p:sp>
    </p:spTree>
    <p:extLst>
      <p:ext uri="{BB962C8B-B14F-4D97-AF65-F5344CB8AC3E}">
        <p14:creationId xmlns:p14="http://schemas.microsoft.com/office/powerpoint/2010/main" val="2795800813"/>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 id="2147484187" r:id="rId18"/>
    <p:sldLayoutId id="2147484188" r:id="rId19"/>
    <p:sldLayoutId id="2147484189" r:id="rId20"/>
    <p:sldLayoutId id="2147484190" r:id="rId21"/>
    <p:sldLayoutId id="2147484191" r:id="rId22"/>
    <p:sldLayoutId id="2147484192" r:id="rId23"/>
    <p:sldLayoutId id="2147484193" r:id="rId24"/>
    <p:sldLayoutId id="2147484194" r:id="rId25"/>
    <p:sldLayoutId id="2147484195" r:id="rId26"/>
    <p:sldLayoutId id="2147484196" r:id="rId27"/>
    <p:sldLayoutId id="2147484197" r:id="rId28"/>
    <p:sldLayoutId id="2147484198" r:id="rId29"/>
    <p:sldLayoutId id="2147484199" r:id="rId30"/>
    <p:sldLayoutId id="2147484200" r:id="rId31"/>
    <p:sldLayoutId id="2147484201" r:id="rId32"/>
    <p:sldLayoutId id="2147484202" r:id="rId33"/>
    <p:sldLayoutId id="2147484203" r:id="rId34"/>
    <p:sldLayoutId id="2147484204" r:id="rId35"/>
    <p:sldLayoutId id="2147484205" r:id="rId36"/>
    <p:sldLayoutId id="2147484206" r:id="rId37"/>
    <p:sldLayoutId id="2147484209" r:id="rId38"/>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383868"/>
            <a:ext cx="7634780" cy="247392"/>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IBM Cloud / © 2019 IBM Corporation                                                                                                                   IBM CONFIDENTIAL </a:t>
            </a:r>
          </a:p>
        </p:txBody>
      </p:sp>
      <p:sp>
        <p:nvSpPr>
          <p:cNvPr id="8" name="Slide Number Placeholder"/>
          <p:cNvSpPr>
            <a:spLocks noGrp="1"/>
          </p:cNvSpPr>
          <p:nvPr>
            <p:ph type="sldNum" sz="quarter" idx="4"/>
          </p:nvPr>
        </p:nvSpPr>
        <p:spPr>
          <a:xfrm>
            <a:off x="9448802" y="6383869"/>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9023009"/>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2020 / DOC ID / Month XX, 2020 / © 2020 IBM Corporation</a:t>
            </a:r>
          </a:p>
        </p:txBody>
      </p:sp>
    </p:spTree>
    <p:extLst>
      <p:ext uri="{BB962C8B-B14F-4D97-AF65-F5344CB8AC3E}">
        <p14:creationId xmlns:p14="http://schemas.microsoft.com/office/powerpoint/2010/main" val="362120059"/>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 id="2147484270" r:id="rId25"/>
    <p:sldLayoutId id="2147484271" r:id="rId26"/>
    <p:sldLayoutId id="2147484272" r:id="rId27"/>
    <p:sldLayoutId id="2147484273" r:id="rId28"/>
    <p:sldLayoutId id="2147484274" r:id="rId29"/>
    <p:sldLayoutId id="2147484275" r:id="rId30"/>
    <p:sldLayoutId id="2147484276" r:id="rId31"/>
    <p:sldLayoutId id="2147484277" r:id="rId32"/>
    <p:sldLayoutId id="2147484278" r:id="rId33"/>
    <p:sldLayoutId id="2147484279" r:id="rId34"/>
    <p:sldLayoutId id="2147484280" r:id="rId35"/>
    <p:sldLayoutId id="2147484282" r:id="rId36"/>
    <p:sldLayoutId id="2147484283" r:id="rId37"/>
    <p:sldLayoutId id="2147484284" r:id="rId38"/>
    <p:sldLayoutId id="2147484285" r:id="rId39"/>
    <p:sldLayoutId id="2147484286" r:id="rId40"/>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383869"/>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9448803" y="6383869"/>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97759293"/>
      </p:ext>
    </p:extLst>
  </p:cSld>
  <p:clrMap bg1="dk1" tx1="lt1" bg2="dk2" tx2="lt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0"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04"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04"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05"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2"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83" indent="-23163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70"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0993" indent="-231637"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 2019 IBM Corporation</a:t>
            </a:r>
          </a:p>
        </p:txBody>
      </p:sp>
    </p:spTree>
    <p:extLst>
      <p:ext uri="{BB962C8B-B14F-4D97-AF65-F5344CB8AC3E}">
        <p14:creationId xmlns:p14="http://schemas.microsoft.com/office/powerpoint/2010/main" val="2689828782"/>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 id="2147484334" r:id="rId14"/>
    <p:sldLayoutId id="2147484335" r:id="rId15"/>
    <p:sldLayoutId id="2147484336" r:id="rId16"/>
    <p:sldLayoutId id="2147484337" r:id="rId17"/>
    <p:sldLayoutId id="2147484338" r:id="rId18"/>
    <p:sldLayoutId id="2147484339" r:id="rId19"/>
    <p:sldLayoutId id="2147484340" r:id="rId20"/>
    <p:sldLayoutId id="2147484341" r:id="rId21"/>
    <p:sldLayoutId id="2147484342" r:id="rId22"/>
    <p:sldLayoutId id="2147484343" r:id="rId23"/>
    <p:sldLayoutId id="2147484344" r:id="rId24"/>
    <p:sldLayoutId id="2147484345" r:id="rId25"/>
    <p:sldLayoutId id="2147484346" r:id="rId26"/>
    <p:sldLayoutId id="2147484347" r:id="rId27"/>
    <p:sldLayoutId id="2147484348" r:id="rId28"/>
    <p:sldLayoutId id="2147484349" r:id="rId29"/>
    <p:sldLayoutId id="2147484350" r:id="rId30"/>
    <p:sldLayoutId id="2147484351" r:id="rId31"/>
    <p:sldLayoutId id="2147484352" r:id="rId32"/>
    <p:sldLayoutId id="2147484353" r:id="rId33"/>
    <p:sldLayoutId id="2147484354" r:id="rId34"/>
    <p:sldLayoutId id="2147484355" r:id="rId35"/>
    <p:sldLayoutId id="2147484356" r:id="rId36"/>
    <p:sldLayoutId id="2147484357" r:id="rId37"/>
    <p:sldLayoutId id="2147484358" r:id="rId38"/>
  </p:sldLayoutIdLst>
  <p:hf hdr="0" dt="0"/>
  <p:txStyles>
    <p:titleStyle>
      <a:lvl1pPr algn="l" defTabSz="609387"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387"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37"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8981"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675" indent="-224289"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660"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1627" indent="-304694" algn="l" defTabSz="609387" rtl="0" eaLnBrk="1" latinLnBrk="0" hangingPunct="1">
        <a:spcBef>
          <a:spcPct val="20000"/>
        </a:spcBef>
        <a:buFont typeface="Arial"/>
        <a:buChar char="•"/>
        <a:defRPr sz="2667" kern="1200">
          <a:solidFill>
            <a:schemeClr val="tx1"/>
          </a:solidFill>
          <a:latin typeface="+mn-lt"/>
          <a:ea typeface="+mn-ea"/>
          <a:cs typeface="+mn-cs"/>
        </a:defRPr>
      </a:lvl6pPr>
      <a:lvl7pPr marL="3961013" indent="-304694" algn="l" defTabSz="609387" rtl="0" eaLnBrk="1" latinLnBrk="0" hangingPunct="1">
        <a:spcBef>
          <a:spcPct val="20000"/>
        </a:spcBef>
        <a:buFont typeface="Arial"/>
        <a:buChar char="•"/>
        <a:defRPr sz="2667" kern="1200">
          <a:solidFill>
            <a:schemeClr val="tx1"/>
          </a:solidFill>
          <a:latin typeface="+mn-lt"/>
          <a:ea typeface="+mn-ea"/>
          <a:cs typeface="+mn-cs"/>
        </a:defRPr>
      </a:lvl7pPr>
      <a:lvl8pPr marL="4570400" indent="-304694" algn="l" defTabSz="609387" rtl="0" eaLnBrk="1" latinLnBrk="0" hangingPunct="1">
        <a:spcBef>
          <a:spcPct val="20000"/>
        </a:spcBef>
        <a:buFont typeface="Arial"/>
        <a:buChar char="•"/>
        <a:defRPr sz="2667" kern="1200">
          <a:solidFill>
            <a:schemeClr val="tx1"/>
          </a:solidFill>
          <a:latin typeface="+mn-lt"/>
          <a:ea typeface="+mn-ea"/>
          <a:cs typeface="+mn-cs"/>
        </a:defRPr>
      </a:lvl8pPr>
      <a:lvl9pPr marL="5179787" indent="-304694" algn="l" defTabSz="60938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387" rtl="0" eaLnBrk="1" latinLnBrk="0" hangingPunct="1">
        <a:defRPr sz="2399" kern="1200">
          <a:solidFill>
            <a:schemeClr val="tx1"/>
          </a:solidFill>
          <a:latin typeface="+mn-lt"/>
          <a:ea typeface="+mn-ea"/>
          <a:cs typeface="+mn-cs"/>
        </a:defRPr>
      </a:lvl1pPr>
      <a:lvl2pPr marL="609387" algn="l" defTabSz="609387" rtl="0" eaLnBrk="1" latinLnBrk="0" hangingPunct="1">
        <a:defRPr sz="2399" kern="1200">
          <a:solidFill>
            <a:schemeClr val="tx1"/>
          </a:solidFill>
          <a:latin typeface="+mn-lt"/>
          <a:ea typeface="+mn-ea"/>
          <a:cs typeface="+mn-cs"/>
        </a:defRPr>
      </a:lvl2pPr>
      <a:lvl3pPr marL="1218774" algn="l" defTabSz="609387" rtl="0" eaLnBrk="1" latinLnBrk="0" hangingPunct="1">
        <a:defRPr sz="2399" kern="1200">
          <a:solidFill>
            <a:schemeClr val="tx1"/>
          </a:solidFill>
          <a:latin typeface="+mn-lt"/>
          <a:ea typeface="+mn-ea"/>
          <a:cs typeface="+mn-cs"/>
        </a:defRPr>
      </a:lvl3pPr>
      <a:lvl4pPr marL="1828160" algn="l" defTabSz="609387" rtl="0" eaLnBrk="1" latinLnBrk="0" hangingPunct="1">
        <a:defRPr sz="2399" kern="1200">
          <a:solidFill>
            <a:schemeClr val="tx1"/>
          </a:solidFill>
          <a:latin typeface="+mn-lt"/>
          <a:ea typeface="+mn-ea"/>
          <a:cs typeface="+mn-cs"/>
        </a:defRPr>
      </a:lvl4pPr>
      <a:lvl5pPr marL="2437546" algn="l" defTabSz="609387" rtl="0" eaLnBrk="1" latinLnBrk="0" hangingPunct="1">
        <a:defRPr sz="2399" kern="1200">
          <a:solidFill>
            <a:schemeClr val="tx1"/>
          </a:solidFill>
          <a:latin typeface="+mn-lt"/>
          <a:ea typeface="+mn-ea"/>
          <a:cs typeface="+mn-cs"/>
        </a:defRPr>
      </a:lvl5pPr>
      <a:lvl6pPr marL="3046934" algn="l" defTabSz="609387" rtl="0" eaLnBrk="1" latinLnBrk="0" hangingPunct="1">
        <a:defRPr sz="2399" kern="1200">
          <a:solidFill>
            <a:schemeClr val="tx1"/>
          </a:solidFill>
          <a:latin typeface="+mn-lt"/>
          <a:ea typeface="+mn-ea"/>
          <a:cs typeface="+mn-cs"/>
        </a:defRPr>
      </a:lvl6pPr>
      <a:lvl7pPr marL="3656321" algn="l" defTabSz="609387" rtl="0" eaLnBrk="1" latinLnBrk="0" hangingPunct="1">
        <a:defRPr sz="2399" kern="1200">
          <a:solidFill>
            <a:schemeClr val="tx1"/>
          </a:solidFill>
          <a:latin typeface="+mn-lt"/>
          <a:ea typeface="+mn-ea"/>
          <a:cs typeface="+mn-cs"/>
        </a:defRPr>
      </a:lvl7pPr>
      <a:lvl8pPr marL="4265707" algn="l" defTabSz="609387" rtl="0" eaLnBrk="1" latinLnBrk="0" hangingPunct="1">
        <a:defRPr sz="2399" kern="1200">
          <a:solidFill>
            <a:schemeClr val="tx1"/>
          </a:solidFill>
          <a:latin typeface="+mn-lt"/>
          <a:ea typeface="+mn-ea"/>
          <a:cs typeface="+mn-cs"/>
        </a:defRPr>
      </a:lvl8pPr>
      <a:lvl9pPr marL="4875093" algn="l" defTabSz="609387"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IBM Cloud / © 2019 IBM Corporation</a:t>
            </a:r>
          </a:p>
        </p:txBody>
      </p:sp>
    </p:spTree>
    <p:extLst>
      <p:ext uri="{BB962C8B-B14F-4D97-AF65-F5344CB8AC3E}">
        <p14:creationId xmlns:p14="http://schemas.microsoft.com/office/powerpoint/2010/main" val="314761828"/>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 id="2147484385" r:id="rId26"/>
    <p:sldLayoutId id="2147484386" r:id="rId27"/>
    <p:sldLayoutId id="2147484387" r:id="rId28"/>
    <p:sldLayoutId id="2147484388" r:id="rId29"/>
    <p:sldLayoutId id="2147484389" r:id="rId30"/>
    <p:sldLayoutId id="2147484390" r:id="rId31"/>
    <p:sldLayoutId id="2147484391" r:id="rId32"/>
    <p:sldLayoutId id="2147484392" r:id="rId33"/>
    <p:sldLayoutId id="2147484393" r:id="rId34"/>
    <p:sldLayoutId id="2147484394"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024301769"/>
      </p:ext>
    </p:extLst>
  </p:cSld>
  <p:clrMap bg1="lt1" tx1="dk1" bg2="lt2" tx2="dk2" accent1="accent1" accent2="accent2" accent3="accent3" accent4="accent4" accent5="accent5" accent6="accent6" hlink="hlink" folHlink="folHlink"/>
  <p:sldLayoutIdLst>
    <p:sldLayoutId id="2147484411" r:id="rId1"/>
    <p:sldLayoutId id="2147484412" r:id="rId2"/>
    <p:sldLayoutId id="2147484413" r:id="rId3"/>
    <p:sldLayoutId id="2147484414" r:id="rId4"/>
    <p:sldLayoutId id="2147484415" r:id="rId5"/>
    <p:sldLayoutId id="2147484416" r:id="rId6"/>
    <p:sldLayoutId id="2147484417" r:id="rId7"/>
    <p:sldLayoutId id="2147484418" r:id="rId8"/>
    <p:sldLayoutId id="2147484419" r:id="rId9"/>
    <p:sldLayoutId id="2147484420" r:id="rId10"/>
    <p:sldLayoutId id="2147484421" r:id="rId11"/>
    <p:sldLayoutId id="2147484422" r:id="rId12"/>
    <p:sldLayoutId id="2147484423" r:id="rId13"/>
    <p:sldLayoutId id="2147484424" r:id="rId14"/>
    <p:sldLayoutId id="2147484425" r:id="rId15"/>
    <p:sldLayoutId id="2147484426" r:id="rId16"/>
    <p:sldLayoutId id="2147484427" r:id="rId17"/>
    <p:sldLayoutId id="2147484428" r:id="rId18"/>
    <p:sldLayoutId id="2147484429" r:id="rId19"/>
    <p:sldLayoutId id="2147484430" r:id="rId20"/>
    <p:sldLayoutId id="2147484431" r:id="rId21"/>
    <p:sldLayoutId id="2147484432" r:id="rId22"/>
    <p:sldLayoutId id="2147484433" r:id="rId23"/>
    <p:sldLayoutId id="2147484434" r:id="rId24"/>
    <p:sldLayoutId id="2147484435" r:id="rId25"/>
    <p:sldLayoutId id="2147484436" r:id="rId26"/>
    <p:sldLayoutId id="2147484437" r:id="rId27"/>
    <p:sldLayoutId id="2147484438" r:id="rId28"/>
    <p:sldLayoutId id="2147484439" r:id="rId29"/>
    <p:sldLayoutId id="2147484440" r:id="rId30"/>
    <p:sldLayoutId id="2147484441" r:id="rId31"/>
    <p:sldLayoutId id="2147484442" r:id="rId32"/>
    <p:sldLayoutId id="2147484443" r:id="rId33"/>
    <p:sldLayoutId id="2147484444" r:id="rId34"/>
    <p:sldLayoutId id="2147484445" r:id="rId35"/>
    <p:sldLayoutId id="2147484446" r:id="rId36"/>
    <p:sldLayoutId id="2147484447" r:id="rId37"/>
    <p:sldLayoutId id="2147484448" r:id="rId38"/>
    <p:sldLayoutId id="2147484449" r:id="rId39"/>
    <p:sldLayoutId id="2147484450" r:id="rId40"/>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509345"/>
            <a:ext cx="2072548" cy="222248"/>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2020 IBM Corporation</a:t>
            </a:r>
            <a:endParaRPr lang="en-US" dirty="0"/>
          </a:p>
        </p:txBody>
      </p:sp>
      <p:sp>
        <p:nvSpPr>
          <p:cNvPr id="8" name="Slide Number Placeholder"/>
          <p:cNvSpPr>
            <a:spLocks noGrp="1"/>
          </p:cNvSpPr>
          <p:nvPr>
            <p:ph type="sldNum" sz="quarter" idx="4"/>
          </p:nvPr>
        </p:nvSpPr>
        <p:spPr>
          <a:xfrm>
            <a:off x="9448802" y="6509344"/>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Footer Placeholder">
            <a:extLst>
              <a:ext uri="{FF2B5EF4-FFF2-40B4-BE49-F238E27FC236}">
                <a16:creationId xmlns:a16="http://schemas.microsoft.com/office/drawing/2014/main" id="{9BFE7156-A0FE-394A-BDF4-DAA768DA2EFA}"/>
              </a:ext>
            </a:extLst>
          </p:cNvPr>
          <p:cNvSpPr txBox="1">
            <a:spLocks/>
          </p:cNvSpPr>
          <p:nvPr userDrawn="1"/>
        </p:nvSpPr>
        <p:spPr>
          <a:xfrm>
            <a:off x="4974429" y="6509345"/>
            <a:ext cx="2072548" cy="222248"/>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IBM Confidential</a:t>
            </a:r>
          </a:p>
        </p:txBody>
      </p:sp>
    </p:spTree>
    <p:extLst>
      <p:ext uri="{BB962C8B-B14F-4D97-AF65-F5344CB8AC3E}">
        <p14:creationId xmlns:p14="http://schemas.microsoft.com/office/powerpoint/2010/main" val="1542599258"/>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807"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 2020 IBM Corporation - IBM Internal &amp; Business Partner Use</a:t>
            </a:r>
          </a:p>
        </p:txBody>
      </p:sp>
    </p:spTree>
    <p:extLst>
      <p:ext uri="{BB962C8B-B14F-4D97-AF65-F5344CB8AC3E}">
        <p14:creationId xmlns:p14="http://schemas.microsoft.com/office/powerpoint/2010/main" val="856240956"/>
      </p:ext>
    </p:extLst>
  </p:cSld>
  <p:clrMap bg1="lt1" tx1="dk1" bg2="lt2" tx2="dk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 id="2147484502" r:id="rId12"/>
    <p:sldLayoutId id="2147484503" r:id="rId13"/>
    <p:sldLayoutId id="2147484504" r:id="rId14"/>
    <p:sldLayoutId id="2147484505" r:id="rId15"/>
    <p:sldLayoutId id="2147484506" r:id="rId16"/>
    <p:sldLayoutId id="2147484507" r:id="rId17"/>
    <p:sldLayoutId id="2147484508" r:id="rId18"/>
    <p:sldLayoutId id="2147484509" r:id="rId19"/>
    <p:sldLayoutId id="2147484510" r:id="rId20"/>
    <p:sldLayoutId id="2147484511" r:id="rId21"/>
    <p:sldLayoutId id="2147484512" r:id="rId22"/>
    <p:sldLayoutId id="2147484513" r:id="rId23"/>
    <p:sldLayoutId id="2147484514" r:id="rId24"/>
    <p:sldLayoutId id="2147484515" r:id="rId25"/>
    <p:sldLayoutId id="2147484516" r:id="rId26"/>
    <p:sldLayoutId id="2147484517" r:id="rId27"/>
    <p:sldLayoutId id="2147484518" r:id="rId28"/>
    <p:sldLayoutId id="2147484519" r:id="rId29"/>
    <p:sldLayoutId id="2147484520" r:id="rId30"/>
    <p:sldLayoutId id="2147484521" r:id="rId31"/>
    <p:sldLayoutId id="2147484522" r:id="rId32"/>
    <p:sldLayoutId id="2147484523" r:id="rId33"/>
    <p:sldLayoutId id="2147484524" r:id="rId34"/>
    <p:sldLayoutId id="2147484525" r:id="rId35"/>
    <p:sldLayoutId id="2147484526" r:id="rId36"/>
    <p:sldLayoutId id="2147484527" r:id="rId37"/>
    <p:sldLayoutId id="2147484528" r:id="rId38"/>
    <p:sldLayoutId id="2147484529" r:id="rId39"/>
    <p:sldLayoutId id="2147484530" r:id="rId40"/>
    <p:sldLayoutId id="2147484531" r:id="rId41"/>
  </p:sldLayoutIdLst>
  <p:hf hdr="0" dt="0"/>
  <p:txStyles>
    <p:titleStyle>
      <a:lvl1pPr algn="l" defTabSz="609387"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387"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37"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8981"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675" indent="-224289"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660" indent="-230637" algn="l" defTabSz="609387"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1627" indent="-304694" algn="l" defTabSz="609387" rtl="0" eaLnBrk="1" latinLnBrk="0" hangingPunct="1">
        <a:spcBef>
          <a:spcPct val="20000"/>
        </a:spcBef>
        <a:buFont typeface="Arial"/>
        <a:buChar char="•"/>
        <a:defRPr sz="2667" kern="1200">
          <a:solidFill>
            <a:schemeClr val="tx1"/>
          </a:solidFill>
          <a:latin typeface="+mn-lt"/>
          <a:ea typeface="+mn-ea"/>
          <a:cs typeface="+mn-cs"/>
        </a:defRPr>
      </a:lvl6pPr>
      <a:lvl7pPr marL="3961013" indent="-304694" algn="l" defTabSz="609387" rtl="0" eaLnBrk="1" latinLnBrk="0" hangingPunct="1">
        <a:spcBef>
          <a:spcPct val="20000"/>
        </a:spcBef>
        <a:buFont typeface="Arial"/>
        <a:buChar char="•"/>
        <a:defRPr sz="2667" kern="1200">
          <a:solidFill>
            <a:schemeClr val="tx1"/>
          </a:solidFill>
          <a:latin typeface="+mn-lt"/>
          <a:ea typeface="+mn-ea"/>
          <a:cs typeface="+mn-cs"/>
        </a:defRPr>
      </a:lvl7pPr>
      <a:lvl8pPr marL="4570400" indent="-304694" algn="l" defTabSz="609387" rtl="0" eaLnBrk="1" latinLnBrk="0" hangingPunct="1">
        <a:spcBef>
          <a:spcPct val="20000"/>
        </a:spcBef>
        <a:buFont typeface="Arial"/>
        <a:buChar char="•"/>
        <a:defRPr sz="2667" kern="1200">
          <a:solidFill>
            <a:schemeClr val="tx1"/>
          </a:solidFill>
          <a:latin typeface="+mn-lt"/>
          <a:ea typeface="+mn-ea"/>
          <a:cs typeface="+mn-cs"/>
        </a:defRPr>
      </a:lvl8pPr>
      <a:lvl9pPr marL="5179787" indent="-304694" algn="l" defTabSz="609387"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387" rtl="0" eaLnBrk="1" latinLnBrk="0" hangingPunct="1">
        <a:defRPr sz="2399" kern="1200">
          <a:solidFill>
            <a:schemeClr val="tx1"/>
          </a:solidFill>
          <a:latin typeface="+mn-lt"/>
          <a:ea typeface="+mn-ea"/>
          <a:cs typeface="+mn-cs"/>
        </a:defRPr>
      </a:lvl1pPr>
      <a:lvl2pPr marL="609387" algn="l" defTabSz="609387" rtl="0" eaLnBrk="1" latinLnBrk="0" hangingPunct="1">
        <a:defRPr sz="2399" kern="1200">
          <a:solidFill>
            <a:schemeClr val="tx1"/>
          </a:solidFill>
          <a:latin typeface="+mn-lt"/>
          <a:ea typeface="+mn-ea"/>
          <a:cs typeface="+mn-cs"/>
        </a:defRPr>
      </a:lvl2pPr>
      <a:lvl3pPr marL="1218774" algn="l" defTabSz="609387" rtl="0" eaLnBrk="1" latinLnBrk="0" hangingPunct="1">
        <a:defRPr sz="2399" kern="1200">
          <a:solidFill>
            <a:schemeClr val="tx1"/>
          </a:solidFill>
          <a:latin typeface="+mn-lt"/>
          <a:ea typeface="+mn-ea"/>
          <a:cs typeface="+mn-cs"/>
        </a:defRPr>
      </a:lvl3pPr>
      <a:lvl4pPr marL="1828160" algn="l" defTabSz="609387" rtl="0" eaLnBrk="1" latinLnBrk="0" hangingPunct="1">
        <a:defRPr sz="2399" kern="1200">
          <a:solidFill>
            <a:schemeClr val="tx1"/>
          </a:solidFill>
          <a:latin typeface="+mn-lt"/>
          <a:ea typeface="+mn-ea"/>
          <a:cs typeface="+mn-cs"/>
        </a:defRPr>
      </a:lvl4pPr>
      <a:lvl5pPr marL="2437546" algn="l" defTabSz="609387" rtl="0" eaLnBrk="1" latinLnBrk="0" hangingPunct="1">
        <a:defRPr sz="2399" kern="1200">
          <a:solidFill>
            <a:schemeClr val="tx1"/>
          </a:solidFill>
          <a:latin typeface="+mn-lt"/>
          <a:ea typeface="+mn-ea"/>
          <a:cs typeface="+mn-cs"/>
        </a:defRPr>
      </a:lvl5pPr>
      <a:lvl6pPr marL="3046934" algn="l" defTabSz="609387" rtl="0" eaLnBrk="1" latinLnBrk="0" hangingPunct="1">
        <a:defRPr sz="2399" kern="1200">
          <a:solidFill>
            <a:schemeClr val="tx1"/>
          </a:solidFill>
          <a:latin typeface="+mn-lt"/>
          <a:ea typeface="+mn-ea"/>
          <a:cs typeface="+mn-cs"/>
        </a:defRPr>
      </a:lvl6pPr>
      <a:lvl7pPr marL="3656321" algn="l" defTabSz="609387" rtl="0" eaLnBrk="1" latinLnBrk="0" hangingPunct="1">
        <a:defRPr sz="2399" kern="1200">
          <a:solidFill>
            <a:schemeClr val="tx1"/>
          </a:solidFill>
          <a:latin typeface="+mn-lt"/>
          <a:ea typeface="+mn-ea"/>
          <a:cs typeface="+mn-cs"/>
        </a:defRPr>
      </a:lvl7pPr>
      <a:lvl8pPr marL="4265707" algn="l" defTabSz="609387" rtl="0" eaLnBrk="1" latinLnBrk="0" hangingPunct="1">
        <a:defRPr sz="2399" kern="1200">
          <a:solidFill>
            <a:schemeClr val="tx1"/>
          </a:solidFill>
          <a:latin typeface="+mn-lt"/>
          <a:ea typeface="+mn-ea"/>
          <a:cs typeface="+mn-cs"/>
        </a:defRPr>
      </a:lvl8pPr>
      <a:lvl9pPr marL="4875093" algn="l" defTabSz="609387"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a:t>IBM Cloud / Cloud Platform / Nov. 2018 / © 2018 IBM Corporation</a:t>
            </a:r>
            <a:endParaRPr lang="en-US" dirty="0"/>
          </a:p>
        </p:txBody>
      </p:sp>
    </p:spTree>
    <p:extLst>
      <p:ext uri="{BB962C8B-B14F-4D97-AF65-F5344CB8AC3E}">
        <p14:creationId xmlns:p14="http://schemas.microsoft.com/office/powerpoint/2010/main" val="2797912185"/>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 id="2147484545" r:id="rId13"/>
    <p:sldLayoutId id="2147484546" r:id="rId14"/>
    <p:sldLayoutId id="2147484547" r:id="rId15"/>
    <p:sldLayoutId id="2147484548" r:id="rId16"/>
    <p:sldLayoutId id="2147484549" r:id="rId17"/>
    <p:sldLayoutId id="2147484550" r:id="rId18"/>
    <p:sldLayoutId id="2147484551" r:id="rId19"/>
    <p:sldLayoutId id="2147484552" r:id="rId20"/>
    <p:sldLayoutId id="2147484553" r:id="rId21"/>
    <p:sldLayoutId id="2147484554" r:id="rId22"/>
    <p:sldLayoutId id="2147484555" r:id="rId23"/>
    <p:sldLayoutId id="2147484556" r:id="rId24"/>
    <p:sldLayoutId id="2147484557" r:id="rId25"/>
    <p:sldLayoutId id="2147484558" r:id="rId26"/>
    <p:sldLayoutId id="2147484559" r:id="rId27"/>
    <p:sldLayoutId id="2147484560" r:id="rId28"/>
    <p:sldLayoutId id="2147484561" r:id="rId29"/>
    <p:sldLayoutId id="2147484562" r:id="rId30"/>
    <p:sldLayoutId id="2147484563" r:id="rId31"/>
    <p:sldLayoutId id="2147484564" r:id="rId32"/>
    <p:sldLayoutId id="2147484565" r:id="rId33"/>
    <p:sldLayoutId id="2147484566" r:id="rId34"/>
    <p:sldLayoutId id="2147484567" r:id="rId35"/>
  </p:sldLayoutIdLst>
  <p:hf hdr="0" dt="0"/>
  <p:txStyles>
    <p:titleStyle>
      <a:lvl1pPr algn="l" defTabSz="609570"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b="0" i="0" kern="1200">
          <a:solidFill>
            <a:schemeClr val="tx1"/>
          </a:solidFill>
          <a:latin typeface="Arial" charset="0"/>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2020 IBM Corporation - IBM Internal Use</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67354039"/>
      </p:ext>
    </p:extLst>
  </p:cSld>
  <p:clrMap bg1="dk1" tx1="lt1" bg2="dk2" tx2="lt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2" r:id="rId24"/>
    <p:sldLayoutId id="2147484593" r:id="rId25"/>
    <p:sldLayoutId id="2147484594" r:id="rId26"/>
    <p:sldLayoutId id="2147484595" r:id="rId27"/>
    <p:sldLayoutId id="2147484596" r:id="rId28"/>
    <p:sldLayoutId id="2147484597" r:id="rId29"/>
    <p:sldLayoutId id="2147484598" r:id="rId30"/>
    <p:sldLayoutId id="21474845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509345"/>
            <a:ext cx="2072548" cy="222248"/>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2020 IBM Corporation</a:t>
            </a:r>
            <a:endParaRPr lang="en-US" dirty="0"/>
          </a:p>
        </p:txBody>
      </p:sp>
      <p:sp>
        <p:nvSpPr>
          <p:cNvPr id="8" name="Slide Number Placeholder"/>
          <p:cNvSpPr>
            <a:spLocks noGrp="1"/>
          </p:cNvSpPr>
          <p:nvPr>
            <p:ph type="sldNum" sz="quarter" idx="4"/>
          </p:nvPr>
        </p:nvSpPr>
        <p:spPr>
          <a:xfrm>
            <a:off x="9448802" y="6509344"/>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Footer Placeholder">
            <a:extLst>
              <a:ext uri="{FF2B5EF4-FFF2-40B4-BE49-F238E27FC236}">
                <a16:creationId xmlns:a16="http://schemas.microsoft.com/office/drawing/2014/main" id="{9BFE7156-A0FE-394A-BDF4-DAA768DA2EFA}"/>
              </a:ext>
            </a:extLst>
          </p:cNvPr>
          <p:cNvSpPr txBox="1">
            <a:spLocks/>
          </p:cNvSpPr>
          <p:nvPr userDrawn="1"/>
        </p:nvSpPr>
        <p:spPr>
          <a:xfrm>
            <a:off x="4974429" y="6509345"/>
            <a:ext cx="2072548" cy="222248"/>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IBM / Partner Confidential</a:t>
            </a:r>
          </a:p>
        </p:txBody>
      </p:sp>
    </p:spTree>
    <p:extLst>
      <p:ext uri="{BB962C8B-B14F-4D97-AF65-F5344CB8AC3E}">
        <p14:creationId xmlns:p14="http://schemas.microsoft.com/office/powerpoint/2010/main" val="1001314615"/>
      </p:ext>
    </p:extLst>
  </p:cSld>
  <p:clrMap bg1="dk1" tx1="lt1" bg2="dk2" tx2="lt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 id="2147484623" r:id="rId22"/>
    <p:sldLayoutId id="2147484624" r:id="rId23"/>
    <p:sldLayoutId id="2147484625" r:id="rId24"/>
    <p:sldLayoutId id="2147484626" r:id="rId25"/>
    <p:sldLayoutId id="2147484627" r:id="rId26"/>
    <p:sldLayoutId id="2147484628" r:id="rId27"/>
    <p:sldLayoutId id="2147484629" r:id="rId28"/>
    <p:sldLayoutId id="2147484630" r:id="rId29"/>
    <p:sldLayoutId id="2147484631" r:id="rId30"/>
    <p:sldLayoutId id="2147484632" r:id="rId31"/>
    <p:sldLayoutId id="2147484633" r:id="rId32"/>
    <p:sldLayoutId id="2147484634" r:id="rId33"/>
    <p:sldLayoutId id="2147484635" r:id="rId34"/>
    <p:sldLayoutId id="2147484636" r:id="rId35"/>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mn-lt"/>
              </a:defRPr>
            </a:lvl1pPr>
          </a:lstStyle>
          <a:p>
            <a:r>
              <a:rPr lang="en-US"/>
              <a:t>IBM Cloud Native CoC /  / 05, 2020 / © 2020 IBM Corporations</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mn-lt"/>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51076954"/>
      </p:ext>
    </p:extLst>
  </p:cSld>
  <p:clrMap bg1="dk1" tx1="lt1" bg2="dk2" tx2="lt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 id="2147484670" r:id="rId19"/>
    <p:sldLayoutId id="2147484671" r:id="rId20"/>
    <p:sldLayoutId id="2147484672" r:id="rId21"/>
    <p:sldLayoutId id="2147484673" r:id="rId22"/>
    <p:sldLayoutId id="2147484674" r:id="rId23"/>
    <p:sldLayoutId id="2147484675" r:id="rId24"/>
    <p:sldLayoutId id="2147484676" r:id="rId25"/>
    <p:sldLayoutId id="2147484677" r:id="rId26"/>
    <p:sldLayoutId id="2147484678" r:id="rId27"/>
    <p:sldLayoutId id="2147484679" r:id="rId28"/>
    <p:sldLayoutId id="2147484680" r:id="rId29"/>
    <p:sldLayoutId id="2147484681" r:id="rId30"/>
    <p:sldLayoutId id="2147484682" r:id="rId31"/>
    <p:sldLayoutId id="2147484683" r:id="rId32"/>
    <p:sldLayoutId id="2147484684" r:id="rId33"/>
    <p:sldLayoutId id="2147484685" r:id="rId34"/>
  </p:sldLayoutIdLst>
  <p:hf hd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Footer Placeholder">
            <a:extLst>
              <a:ext uri="{FF2B5EF4-FFF2-40B4-BE49-F238E27FC236}">
                <a16:creationId xmlns:a16="http://schemas.microsoft.com/office/drawing/2014/main" id="{B4213F7F-BDDA-B347-A1A0-03E181D2C871}"/>
              </a:ext>
            </a:extLst>
          </p:cNvPr>
          <p:cNvSpPr>
            <a:spLocks noGrp="1"/>
          </p:cNvSpPr>
          <p:nvPr>
            <p:ph type="ftr" sz="quarter" idx="3"/>
          </p:nvPr>
        </p:nvSpPr>
        <p:spPr>
          <a:xfrm>
            <a:off x="304889" y="6383868"/>
            <a:ext cx="5486313" cy="222249"/>
          </a:xfrm>
          <a:prstGeom prst="rect">
            <a:avLst/>
          </a:prstGeom>
        </p:spPr>
        <p:txBody>
          <a:bodyPr lIns="0" tIns="0" rIns="0" bIns="0" anchor="ctr"/>
          <a:lstStyle>
            <a:lvl1pPr>
              <a:defRPr sz="800"/>
            </a:lvl1pPr>
          </a:lstStyle>
          <a:p>
            <a:r>
              <a:rPr lang="en-US"/>
              <a:t>IBM FSS </a:t>
            </a:r>
            <a:r>
              <a:rPr lang="en-US" dirty="0"/>
              <a:t>/ </a:t>
            </a:r>
            <a:fld id="{6105BE19-D4A2-DA41-901E-D34C0549A6AF}" type="datetime3">
              <a:rPr lang="en-US" smtClean="0"/>
              <a:pPr/>
              <a:t>26 October 2021</a:t>
            </a:fld>
            <a:r>
              <a:rPr lang="en-US" dirty="0"/>
              <a:t> / © 2020 IBM Corporation</a:t>
            </a:r>
          </a:p>
        </p:txBody>
      </p:sp>
    </p:spTree>
    <p:extLst>
      <p:ext uri="{BB962C8B-B14F-4D97-AF65-F5344CB8AC3E}">
        <p14:creationId xmlns:p14="http://schemas.microsoft.com/office/powerpoint/2010/main" val="3500736827"/>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 id="2147484711" r:id="rId24"/>
    <p:sldLayoutId id="2147484712" r:id="rId25"/>
    <p:sldLayoutId id="2147484713" r:id="rId26"/>
    <p:sldLayoutId id="2147484714" r:id="rId27"/>
    <p:sldLayoutId id="2147484715" r:id="rId28"/>
    <p:sldLayoutId id="2147484716" r:id="rId29"/>
    <p:sldLayoutId id="2147484717" r:id="rId30"/>
    <p:sldLayoutId id="2147484718" r:id="rId31"/>
    <p:sldLayoutId id="2147484719" r:id="rId32"/>
  </p:sldLayoutIdLst>
  <p:hf hdr="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1385345057"/>
      </p:ext>
    </p:extLst>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27" r:id="rId7"/>
    <p:sldLayoutId id="2147484728" r:id="rId8"/>
    <p:sldLayoutId id="2147484729" r:id="rId9"/>
    <p:sldLayoutId id="2147484730" r:id="rId10"/>
    <p:sldLayoutId id="2147484731" r:id="rId11"/>
    <p:sldLayoutId id="2147484732" r:id="rId12"/>
    <p:sldLayoutId id="2147484733" r:id="rId13"/>
    <p:sldLayoutId id="2147484734" r:id="rId14"/>
    <p:sldLayoutId id="2147484735" r:id="rId15"/>
    <p:sldLayoutId id="2147484736" r:id="rId16"/>
    <p:sldLayoutId id="2147484737" r:id="rId17"/>
    <p:sldLayoutId id="2147484738" r:id="rId18"/>
    <p:sldLayoutId id="2147484739" r:id="rId19"/>
    <p:sldLayoutId id="2147484740" r:id="rId20"/>
    <p:sldLayoutId id="2147484741" r:id="rId21"/>
    <p:sldLayoutId id="2147484742" r:id="rId22"/>
    <p:sldLayoutId id="2147484743" r:id="rId23"/>
    <p:sldLayoutId id="2147484744" r:id="rId24"/>
    <p:sldLayoutId id="2147484745" r:id="rId25"/>
    <p:sldLayoutId id="2147484746" r:id="rId26"/>
    <p:sldLayoutId id="2147484747" r:id="rId27"/>
    <p:sldLayoutId id="2147484748" r:id="rId28"/>
    <p:sldLayoutId id="2147484749" r:id="rId29"/>
    <p:sldLayoutId id="2147484750" r:id="rId30"/>
    <p:sldLayoutId id="2147484751" r:id="rId31"/>
    <p:sldLayoutId id="2147484752" r:id="rId32"/>
    <p:sldLayoutId id="2147484753" r:id="rId33"/>
    <p:sldLayoutId id="2147484754" r:id="rId34"/>
    <p:sldLayoutId id="2147484755" r:id="rId35"/>
    <p:sldLayoutId id="2147484756" r:id="rId36"/>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07879295"/>
      </p:ext>
    </p:extLst>
  </p:cSld>
  <p:clrMap bg1="dk1" tx1="lt1" bg2="dk2" tx2="lt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 id="2147484782" r:id="rId25"/>
    <p:sldLayoutId id="2147484783" r:id="rId26"/>
    <p:sldLayoutId id="2147484784" r:id="rId27"/>
    <p:sldLayoutId id="2147484785" r:id="rId28"/>
    <p:sldLayoutId id="2147484786" r:id="rId29"/>
    <p:sldLayoutId id="2147484787" r:id="rId30"/>
    <p:sldLayoutId id="2147484788"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sp>
        <p:nvSpPr>
          <p:cNvPr id="9" name="Footer Placeholder 3"/>
          <p:cNvSpPr txBox="1">
            <a:spLocks/>
          </p:cNvSpPr>
          <p:nvPr userDrawn="1"/>
        </p:nvSpPr>
        <p:spPr>
          <a:xfrm>
            <a:off x="7620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 Copyright IBM Corporation 2020               </a:t>
            </a:r>
          </a:p>
        </p:txBody>
      </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4203808577"/>
      </p:ext>
    </p:extLst>
  </p:cSld>
  <p:clrMap bg1="lt1" tx1="dk1" bg2="lt2" tx2="dk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2156087455"/>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 id="2147484828" r:id="rId31"/>
    <p:sldLayoutId id="2147484829" r:id="rId32"/>
    <p:sldLayoutId id="2147484830" r:id="rId33"/>
    <p:sldLayoutId id="2147484831" r:id="rId34"/>
    <p:sldLayoutId id="2147484832" r:id="rId35"/>
    <p:sldLayoutId id="2147484833" r:id="rId36"/>
    <p:sldLayoutId id="2147484834" r:id="rId37"/>
    <p:sldLayoutId id="2147484835" r:id="rId38"/>
    <p:sldLayoutId id="2147484836" r:id="rId39"/>
    <p:sldLayoutId id="2147484838" r:id="rId40"/>
  </p:sldLayoutIdLst>
  <p:hf hdr="0" ft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517"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r>
              <a:rPr lang="en-US"/>
              <a:t>IBM Cloud / © 2020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fld id="{59395FB3-9C97-154F-86B2-7E381B951268}" type="slidenum">
              <a:rPr lang="en-US" smtClean="0"/>
              <a:pPr/>
              <a:t>‹#›</a:t>
            </a:fld>
            <a:endParaRPr lang="en-US"/>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41702297"/>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B015F-6F36-C444-A058-D2130883077D}"/>
              </a:ext>
            </a:extLst>
          </p:cNvPr>
          <p:cNvSpPr/>
          <p:nvPr userDrawn="1"/>
        </p:nvSpPr>
        <p:spPr>
          <a:xfrm>
            <a:off x="0" y="0"/>
            <a:ext cx="12192000" cy="686276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8437002"/>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4" r:id="rId4"/>
    <p:sldLayoutId id="2147484845" r:id="rId5"/>
    <p:sldLayoutId id="2147484846" r:id="rId6"/>
    <p:sldLayoutId id="2147484847" r:id="rId7"/>
  </p:sldLayoutIdLst>
  <p:hf sldNum="0" hdr="0" ftr="0" dt="0"/>
  <p:txStyles>
    <p:titleStyle>
      <a:lvl1pPr algn="l" defTabSz="914377" rtl="0" eaLnBrk="1" latinLnBrk="0" hangingPunct="1">
        <a:lnSpc>
          <a:spcPct val="90000"/>
        </a:lnSpc>
        <a:spcBef>
          <a:spcPct val="0"/>
        </a:spcBef>
        <a:buNone/>
        <a:defRPr sz="3200" b="1" i="0" kern="1200" baseline="0">
          <a:solidFill>
            <a:schemeClr val="tx1"/>
          </a:solidFill>
          <a:latin typeface="IBM Plex Sans" charset="0"/>
          <a:ea typeface="IBM Plex Sans" charset="0"/>
          <a:cs typeface="IBM Plex Sans" charset="0"/>
        </a:defRPr>
      </a:lvl1pPr>
    </p:titleStyle>
    <p:bodyStyle>
      <a:lvl1pPr marL="0" indent="0" algn="l" defTabSz="914377" rtl="0" eaLnBrk="1" latinLnBrk="0" hangingPunct="1">
        <a:lnSpc>
          <a:spcPct val="90000"/>
        </a:lnSpc>
        <a:spcBef>
          <a:spcPts val="1000"/>
        </a:spcBef>
        <a:buFontTx/>
        <a:buNone/>
        <a:defRPr sz="2400" b="0" i="0" kern="1200" baseline="0">
          <a:solidFill>
            <a:schemeClr val="tx1"/>
          </a:solidFill>
          <a:latin typeface="IBM Plex Sans" charset="0"/>
          <a:ea typeface="IBM Plex Sans" charset="0"/>
          <a:cs typeface="IBM Plex Sans"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3pPr>
      <a:lvl4pPr marL="1600160"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4pPr>
      <a:lvl5pPr marL="2057349" indent="-228594" algn="l" defTabSz="914377"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IBM Plex Sans" charset="0"/>
          <a:ea typeface="IBM Plex Sans" charset="0"/>
          <a:cs typeface="IBM Plex Sans"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90" y="6383869"/>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69"/>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69436044"/>
      </p:ext>
    </p:extLst>
  </p:cSld>
  <p:clrMap bg1="dk1" tx1="lt1" bg2="dk2" tx2="lt2" accent1="accent1" accent2="accent2" accent3="accent3" accent4="accent4" accent5="accent5" accent6="accent6" hlink="hlink" folHlink="folHlink"/>
  <p:sldLayoutIdLst>
    <p:sldLayoutId id="2147484856" r:id="rId1"/>
    <p:sldLayoutId id="2147484857" r:id="rId2"/>
    <p:sldLayoutId id="2147484858" r:id="rId3"/>
    <p:sldLayoutId id="2147484859" r:id="rId4"/>
    <p:sldLayoutId id="2147484860" r:id="rId5"/>
    <p:sldLayoutId id="2147484861" r:id="rId6"/>
    <p:sldLayoutId id="2147484862" r:id="rId7"/>
    <p:sldLayoutId id="2147484863" r:id="rId8"/>
    <p:sldLayoutId id="2147484864" r:id="rId9"/>
    <p:sldLayoutId id="2147484865" r:id="rId10"/>
    <p:sldLayoutId id="2147484866" r:id="rId11"/>
    <p:sldLayoutId id="2147484867" r:id="rId12"/>
    <p:sldLayoutId id="2147484868" r:id="rId13"/>
    <p:sldLayoutId id="2147484869" r:id="rId14"/>
    <p:sldLayoutId id="2147484870" r:id="rId15"/>
    <p:sldLayoutId id="2147484871" r:id="rId16"/>
    <p:sldLayoutId id="2147484872" r:id="rId17"/>
    <p:sldLayoutId id="2147484873" r:id="rId18"/>
    <p:sldLayoutId id="2147484874" r:id="rId19"/>
    <p:sldLayoutId id="2147484875" r:id="rId20"/>
    <p:sldLayoutId id="2147484876" r:id="rId21"/>
    <p:sldLayoutId id="2147484877" r:id="rId22"/>
    <p:sldLayoutId id="2147484878" r:id="rId23"/>
    <p:sldLayoutId id="2147484879" r:id="rId24"/>
    <p:sldLayoutId id="2147484880" r:id="rId25"/>
    <p:sldLayoutId id="2147484881" r:id="rId26"/>
    <p:sldLayoutId id="2147484882" r:id="rId27"/>
    <p:sldLayoutId id="2147484883" r:id="rId28"/>
    <p:sldLayoutId id="2147484884" r:id="rId29"/>
    <p:sldLayoutId id="2147484885" r:id="rId30"/>
    <p:sldLayoutId id="2147484886" r:id="rId31"/>
    <p:sldLayoutId id="2147484887"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0"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04"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04"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05"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2"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83" indent="-23163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70" indent="-2316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0993" indent="-231637"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Light" panose="020B0403050203000203" pitchFamily="34" charset="0"/>
              </a:defRPr>
            </a:lvl1pPr>
          </a:lstStyle>
          <a:p>
            <a:r>
              <a:rPr lang="en-US"/>
              <a:t>IBM Cloud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49754119"/>
      </p:ext>
    </p:extLst>
  </p:cSld>
  <p:clrMap bg1="dk1" tx1="lt1" bg2="dk2" tx2="lt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3" r:id="rId34"/>
    <p:sldLayoutId id="2147484924" r:id="rId35"/>
    <p:sldLayoutId id="214748492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ct val="90000"/>
        </a:lnSpc>
        <a:spcBef>
          <a:spcPct val="0"/>
        </a:spcBef>
        <a:spcAft>
          <a:spcPct val="0"/>
        </a:spcAft>
        <a:defRPr sz="3200" b="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1254206"/>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79339234"/>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InnerCircle 2020 / © 2020 IBM Corporation</a:t>
            </a:r>
          </a:p>
        </p:txBody>
      </p:sp>
    </p:spTree>
    <p:extLst>
      <p:ext uri="{BB962C8B-B14F-4D97-AF65-F5344CB8AC3E}">
        <p14:creationId xmlns:p14="http://schemas.microsoft.com/office/powerpoint/2010/main" val="626973489"/>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 id="2147483947" r:id="rId32"/>
    <p:sldLayoutId id="2147483948" r:id="rId33"/>
    <p:sldLayoutId id="2147483949" r:id="rId34"/>
    <p:sldLayoutId id="2147483950" r:id="rId35"/>
    <p:sldLayoutId id="2147483951" r:id="rId36"/>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DOC ID / Month XX, 2018 / © 2018 IBM Corporation</a:t>
            </a:r>
            <a:endParaRPr lang="en-US" dirty="0"/>
          </a:p>
        </p:txBody>
      </p:sp>
    </p:spTree>
    <p:extLst>
      <p:ext uri="{BB962C8B-B14F-4D97-AF65-F5344CB8AC3E}">
        <p14:creationId xmlns:p14="http://schemas.microsoft.com/office/powerpoint/2010/main" val="2206534145"/>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2020 / © 2020 IBM Corporation</a:t>
            </a:r>
          </a:p>
        </p:txBody>
      </p:sp>
    </p:spTree>
    <p:extLst>
      <p:ext uri="{BB962C8B-B14F-4D97-AF65-F5344CB8AC3E}">
        <p14:creationId xmlns:p14="http://schemas.microsoft.com/office/powerpoint/2010/main" val="3644425849"/>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 id="2147484025" r:id="rId36"/>
    <p:sldLayoutId id="2147484026"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Confidential / © 2019 IBM Corporation</a:t>
            </a:r>
          </a:p>
        </p:txBody>
      </p:sp>
    </p:spTree>
    <p:extLst>
      <p:ext uri="{BB962C8B-B14F-4D97-AF65-F5344CB8AC3E}">
        <p14:creationId xmlns:p14="http://schemas.microsoft.com/office/powerpoint/2010/main" val="571753738"/>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 id="2147484048" r:id="rId21"/>
    <p:sldLayoutId id="2147484049" r:id="rId22"/>
    <p:sldLayoutId id="2147484050" r:id="rId23"/>
    <p:sldLayoutId id="2147484051" r:id="rId24"/>
    <p:sldLayoutId id="2147484052" r:id="rId25"/>
    <p:sldLayoutId id="2147484053" r:id="rId26"/>
    <p:sldLayoutId id="2147484054" r:id="rId27"/>
    <p:sldLayoutId id="2147484055" r:id="rId28"/>
    <p:sldLayoutId id="2147484056" r:id="rId29"/>
    <p:sldLayoutId id="2147484057" r:id="rId30"/>
    <p:sldLayoutId id="2147484058" r:id="rId31"/>
    <p:sldLayoutId id="2147484059" r:id="rId32"/>
    <p:sldLayoutId id="2147484060" r:id="rId33"/>
    <p:sldLayoutId id="2147484061" r:id="rId34"/>
    <p:sldLayoutId id="2147484062" r:id="rId35"/>
    <p:sldLayoutId id="2147484063" r:id="rId36"/>
    <p:sldLayoutId id="2147484064"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55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570.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F202B92-07CD-476A-9153-D0238D20B8BD}"/>
              </a:ext>
            </a:extLst>
          </p:cNvPr>
          <p:cNvPicPr>
            <a:picLocks noChangeAspect="1" noChangeArrowheads="1"/>
          </p:cNvPicPr>
          <p:nvPr/>
        </p:nvPicPr>
        <p:blipFill rotWithShape="1">
          <a:blip r:embed="rId3" cstate="hqprint">
            <a:alphaModFix amt="85000"/>
            <a:extLst>
              <a:ext uri="{28A0092B-C50C-407E-A947-70E740481C1C}">
                <a14:useLocalDpi xmlns:a14="http://schemas.microsoft.com/office/drawing/2010/main"/>
              </a:ext>
            </a:extLst>
          </a:blip>
          <a:srcRect/>
          <a:stretch/>
        </p:blipFill>
        <p:spPr bwMode="auto">
          <a:xfrm flipH="1">
            <a:off x="0" y="0"/>
            <a:ext cx="12195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3226CC7-8A93-9046-8ABB-4BD0949AFBFE}"/>
              </a:ext>
            </a:extLst>
          </p:cNvPr>
          <p:cNvSpPr>
            <a:spLocks noGrp="1"/>
          </p:cNvSpPr>
          <p:nvPr>
            <p:ph type="ftr" sz="quarter" idx="10"/>
          </p:nvPr>
        </p:nvSpPr>
        <p:spPr/>
        <p:txBody>
          <a:bodyPr/>
          <a:lstStyle/>
          <a:p>
            <a:pPr defTabSz="914377">
              <a:defRPr/>
            </a:pPr>
            <a:r>
              <a:rPr lang="en-US" dirty="0">
                <a:solidFill>
                  <a:srgbClr val="000000"/>
                </a:solidFill>
                <a:latin typeface="IBM Plex Sans"/>
                <a:cs typeface="Arial" charset="0"/>
              </a:rPr>
              <a:t>IBM Cloud / © 2020 IBM Corporation</a:t>
            </a:r>
          </a:p>
        </p:txBody>
      </p:sp>
      <p:pic>
        <p:nvPicPr>
          <p:cNvPr id="7" name="Picture 6">
            <a:extLst>
              <a:ext uri="{FF2B5EF4-FFF2-40B4-BE49-F238E27FC236}">
                <a16:creationId xmlns:a16="http://schemas.microsoft.com/office/drawing/2014/main" id="{33C6F110-803E-4FD8-8929-E3ACCCE82A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20184" y="5636360"/>
            <a:ext cx="3475704" cy="1350560"/>
          </a:xfrm>
          <a:prstGeom prst="rect">
            <a:avLst/>
          </a:prstGeom>
        </p:spPr>
      </p:pic>
      <p:sp>
        <p:nvSpPr>
          <p:cNvPr id="2" name="Title 1">
            <a:extLst>
              <a:ext uri="{FF2B5EF4-FFF2-40B4-BE49-F238E27FC236}">
                <a16:creationId xmlns:a16="http://schemas.microsoft.com/office/drawing/2014/main" id="{0AE1713F-525D-8947-AED0-EC50A6BB29F9}"/>
              </a:ext>
            </a:extLst>
          </p:cNvPr>
          <p:cNvSpPr>
            <a:spLocks noGrp="1"/>
          </p:cNvSpPr>
          <p:nvPr>
            <p:ph type="title"/>
          </p:nvPr>
        </p:nvSpPr>
        <p:spPr>
          <a:xfrm>
            <a:off x="304799" y="326066"/>
            <a:ext cx="11679219" cy="1849398"/>
          </a:xfrm>
        </p:spPr>
        <p:txBody>
          <a:bodyPr/>
          <a:lstStyle/>
          <a:p>
            <a:r>
              <a:rPr lang="en-US" sz="4267" b="1" dirty="0">
                <a:latin typeface="IBM Plex Sans ExtraLight" panose="020B0303050203000203" pitchFamily="34" charset="0"/>
              </a:rPr>
              <a:t>Cloud Native Workshop</a:t>
            </a:r>
            <a:br>
              <a:rPr lang="en-US" sz="4267" b="1" dirty="0">
                <a:latin typeface="IBM Plex Sans ExtraLight" panose="020B0303050203000203" pitchFamily="34" charset="0"/>
              </a:rPr>
            </a:br>
            <a:br>
              <a:rPr lang="en-US" sz="4267" b="1">
                <a:latin typeface="IBM Plex Sans ExtraLight" panose="020B0303050203000203" pitchFamily="34" charset="0"/>
              </a:rPr>
            </a:br>
            <a:r>
              <a:rPr lang="en-US" sz="3600" b="1">
                <a:latin typeface="IBM Plex Sans ExtraLight" panose="020B0303050203000203" pitchFamily="34" charset="0"/>
              </a:rPr>
              <a:t>Container </a:t>
            </a:r>
            <a:r>
              <a:rPr lang="en-US" sz="3600" b="1" dirty="0">
                <a:latin typeface="IBM Plex Sans ExtraLight" panose="020B0303050203000203" pitchFamily="34" charset="0"/>
              </a:rPr>
              <a:t>Registry</a:t>
            </a:r>
            <a:endParaRPr lang="en-US" sz="2667" dirty="0">
              <a:solidFill>
                <a:schemeClr val="bg1"/>
              </a:solidFill>
              <a:latin typeface="IBM Plex Sans ExtraLight" panose="020B0303050203000203" pitchFamily="34" charset="0"/>
            </a:endParaRPr>
          </a:p>
        </p:txBody>
      </p:sp>
      <p:sp>
        <p:nvSpPr>
          <p:cNvPr id="6" name="Title 1">
            <a:extLst>
              <a:ext uri="{FF2B5EF4-FFF2-40B4-BE49-F238E27FC236}">
                <a16:creationId xmlns:a16="http://schemas.microsoft.com/office/drawing/2014/main" id="{105BCF09-6337-2A46-9957-689C9B710F4C}"/>
              </a:ext>
            </a:extLst>
          </p:cNvPr>
          <p:cNvSpPr txBox="1">
            <a:spLocks/>
          </p:cNvSpPr>
          <p:nvPr/>
        </p:nvSpPr>
        <p:spPr>
          <a:xfrm>
            <a:off x="304799" y="2821626"/>
            <a:ext cx="9294797" cy="102759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defTabSz="609585"/>
            <a:r>
              <a:rPr lang="en-US" sz="2133" dirty="0">
                <a:solidFill>
                  <a:srgbClr val="FFFFFF"/>
                </a:solidFill>
                <a:latin typeface="IBM Plex Sans"/>
                <a:sym typeface="Arial"/>
              </a:rPr>
              <a:t>IBM Hybrid Cloud Ecosystem</a:t>
            </a:r>
          </a:p>
          <a:p>
            <a:pPr defTabSz="609585"/>
            <a:r>
              <a:rPr lang="en-US" sz="2133" dirty="0">
                <a:solidFill>
                  <a:srgbClr val="FFFFFF"/>
                </a:solidFill>
                <a:latin typeface="IBM Plex Sans"/>
                <a:sym typeface="Arial"/>
              </a:rPr>
              <a:t>Ecosystem Labs</a:t>
            </a:r>
          </a:p>
        </p:txBody>
      </p:sp>
    </p:spTree>
    <p:extLst>
      <p:ext uri="{BB962C8B-B14F-4D97-AF65-F5344CB8AC3E}">
        <p14:creationId xmlns:p14="http://schemas.microsoft.com/office/powerpoint/2010/main" val="19837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2DFCA3-8A86-F942-A05A-55AA9FF6BAAA}"/>
              </a:ext>
            </a:extLst>
          </p:cNvPr>
          <p:cNvSpPr>
            <a:spLocks noGrp="1"/>
          </p:cNvSpPr>
          <p:nvPr>
            <p:ph type="title"/>
          </p:nvPr>
        </p:nvSpPr>
        <p:spPr/>
        <p:txBody>
          <a:bodyPr/>
          <a:lstStyle/>
          <a:p>
            <a:r>
              <a:rPr lang="en-US" dirty="0"/>
              <a:t>IBM Container Registry</a:t>
            </a:r>
          </a:p>
        </p:txBody>
      </p:sp>
      <p:sp>
        <p:nvSpPr>
          <p:cNvPr id="3" name="Slide Number Placeholder 2">
            <a:extLst>
              <a:ext uri="{FF2B5EF4-FFF2-40B4-BE49-F238E27FC236}">
                <a16:creationId xmlns:a16="http://schemas.microsoft.com/office/drawing/2014/main" id="{FEA935E4-74DE-E44D-8191-77FD9FA2A6EF}"/>
              </a:ext>
            </a:extLst>
          </p:cNvPr>
          <p:cNvSpPr>
            <a:spLocks noGrp="1"/>
          </p:cNvSpPr>
          <p:nvPr>
            <p:ph type="sldNum" sz="quarter" idx="10"/>
          </p:nvPr>
        </p:nvSpPr>
        <p:spPr/>
        <p:txBody>
          <a:bodyPr/>
          <a:lstStyle/>
          <a:p>
            <a:fld id="{3FD999D4-B456-9943-89B7-30D56181CE18}" type="slidenum">
              <a:rPr lang="en-US" smtClean="0"/>
              <a:t>2</a:t>
            </a:fld>
            <a:endParaRPr lang="en-US" dirty="0"/>
          </a:p>
        </p:txBody>
      </p:sp>
      <p:sp>
        <p:nvSpPr>
          <p:cNvPr id="2" name="Footer Placeholder 1">
            <a:extLst>
              <a:ext uri="{FF2B5EF4-FFF2-40B4-BE49-F238E27FC236}">
                <a16:creationId xmlns:a16="http://schemas.microsoft.com/office/drawing/2014/main" id="{171EEA08-1A82-9C40-84A8-1119D5765ED7}"/>
              </a:ext>
            </a:extLst>
          </p:cNvPr>
          <p:cNvSpPr>
            <a:spLocks noGrp="1"/>
          </p:cNvSpPr>
          <p:nvPr>
            <p:ph type="ftr" sz="quarter" idx="11"/>
          </p:nvPr>
        </p:nvSpPr>
        <p:spPr/>
        <p:txBody>
          <a:bodyPr/>
          <a:lstStyle/>
          <a:p>
            <a:r>
              <a:rPr lang="en-US"/>
              <a:t>IBM Cloud / © 2019 IBM Corporation</a:t>
            </a:r>
            <a:endParaRPr lang="en-US" dirty="0"/>
          </a:p>
        </p:txBody>
      </p:sp>
      <p:sp>
        <p:nvSpPr>
          <p:cNvPr id="9" name="Text Placeholder 8">
            <a:extLst>
              <a:ext uri="{FF2B5EF4-FFF2-40B4-BE49-F238E27FC236}">
                <a16:creationId xmlns:a16="http://schemas.microsoft.com/office/drawing/2014/main" id="{E01C334C-BEE4-6C4C-91B3-9E426B79D726}"/>
              </a:ext>
            </a:extLst>
          </p:cNvPr>
          <p:cNvSpPr>
            <a:spLocks noGrp="1"/>
          </p:cNvSpPr>
          <p:nvPr>
            <p:ph type="body" sz="quarter" idx="13"/>
          </p:nvPr>
        </p:nvSpPr>
        <p:spPr/>
        <p:txBody>
          <a:bodyPr/>
          <a:lstStyle/>
          <a:p>
            <a:endParaRPr lang="en-US"/>
          </a:p>
        </p:txBody>
      </p:sp>
      <p:pic>
        <p:nvPicPr>
          <p:cNvPr id="15" name="Picture 14" descr="A screenshot of a cell phone&#10;&#10;Description automatically generated with medium confidence">
            <a:extLst>
              <a:ext uri="{FF2B5EF4-FFF2-40B4-BE49-F238E27FC236}">
                <a16:creationId xmlns:a16="http://schemas.microsoft.com/office/drawing/2014/main" id="{1BA7E3FF-0D9A-E844-BC43-27C57F620044}"/>
              </a:ext>
            </a:extLst>
          </p:cNvPr>
          <p:cNvPicPr>
            <a:picLocks noChangeAspect="1"/>
          </p:cNvPicPr>
          <p:nvPr/>
        </p:nvPicPr>
        <p:blipFill>
          <a:blip r:embed="rId2"/>
          <a:stretch>
            <a:fillRect/>
          </a:stretch>
        </p:blipFill>
        <p:spPr>
          <a:xfrm>
            <a:off x="5791200" y="3118297"/>
            <a:ext cx="6243599" cy="3300343"/>
          </a:xfrm>
          <a:prstGeom prst="rect">
            <a:avLst/>
          </a:prstGeom>
        </p:spPr>
      </p:pic>
      <p:sp>
        <p:nvSpPr>
          <p:cNvPr id="16" name="Rectangle 15">
            <a:extLst>
              <a:ext uri="{FF2B5EF4-FFF2-40B4-BE49-F238E27FC236}">
                <a16:creationId xmlns:a16="http://schemas.microsoft.com/office/drawing/2014/main" id="{EA3D1040-0D95-5B4B-8604-33EDE360BBB7}"/>
              </a:ext>
            </a:extLst>
          </p:cNvPr>
          <p:cNvSpPr/>
          <p:nvPr/>
        </p:nvSpPr>
        <p:spPr>
          <a:xfrm>
            <a:off x="157201" y="2704112"/>
            <a:ext cx="5938799" cy="2616101"/>
          </a:xfrm>
          <a:prstGeom prst="rect">
            <a:avLst/>
          </a:prstGeom>
        </p:spPr>
        <p:txBody>
          <a:bodyPr wrap="square">
            <a:spAutoFit/>
          </a:bodyPr>
          <a:lstStyle/>
          <a:p>
            <a:pPr marL="342900" indent="-342900">
              <a:spcBef>
                <a:spcPts val="1200"/>
              </a:spcBef>
              <a:buFont typeface="Arial" panose="020B0604020202020204" pitchFamily="34" charset="0"/>
              <a:buChar char="•"/>
            </a:pPr>
            <a:r>
              <a:rPr lang="en-US" sz="2200" dirty="0">
                <a:solidFill>
                  <a:schemeClr val="bg2"/>
                </a:solidFill>
              </a:rPr>
              <a:t>When deploying an application to a Kubernetes or OpenShift cluster, the cluster creates containers using the images in the registry.</a:t>
            </a:r>
          </a:p>
          <a:p>
            <a:pPr marL="342900" indent="-342900">
              <a:spcBef>
                <a:spcPts val="1200"/>
              </a:spcBef>
              <a:buFont typeface="Arial" panose="020B0604020202020204" pitchFamily="34" charset="0"/>
              <a:buChar char="•"/>
            </a:pPr>
            <a:r>
              <a:rPr lang="en-US" sz="2200" dirty="0">
                <a:solidFill>
                  <a:schemeClr val="bg2"/>
                </a:solidFill>
              </a:rPr>
              <a:t>To package an application for deployment, the runtime must be built into an image that is stored in the registry.</a:t>
            </a:r>
          </a:p>
        </p:txBody>
      </p:sp>
      <p:sp>
        <p:nvSpPr>
          <p:cNvPr id="17" name="Rectangle 16">
            <a:extLst>
              <a:ext uri="{FF2B5EF4-FFF2-40B4-BE49-F238E27FC236}">
                <a16:creationId xmlns:a16="http://schemas.microsoft.com/office/drawing/2014/main" id="{EEA9A895-AE49-FB42-8837-21D91489BD4F}"/>
              </a:ext>
            </a:extLst>
          </p:cNvPr>
          <p:cNvSpPr/>
          <p:nvPr/>
        </p:nvSpPr>
        <p:spPr>
          <a:xfrm>
            <a:off x="157201" y="1402080"/>
            <a:ext cx="11877598" cy="1261884"/>
          </a:xfrm>
          <a:prstGeom prst="rect">
            <a:avLst/>
          </a:prstGeom>
        </p:spPr>
        <p:txBody>
          <a:bodyPr wrap="square">
            <a:spAutoFit/>
          </a:bodyPr>
          <a:lstStyle/>
          <a:p>
            <a:pPr marL="342900" indent="-342900">
              <a:spcBef>
                <a:spcPts val="1200"/>
              </a:spcBef>
              <a:buFont typeface="Arial" panose="020B0604020202020204" pitchFamily="34" charset="0"/>
              <a:buChar char="•"/>
            </a:pPr>
            <a:r>
              <a:rPr lang="en-US" sz="2200" dirty="0">
                <a:solidFill>
                  <a:schemeClr val="bg2"/>
                </a:solidFill>
              </a:rPr>
              <a:t>IBM Cloud Container Registry is a private, multitenant Docker registry built into IBM Cloud for storing docker images.</a:t>
            </a:r>
          </a:p>
          <a:p>
            <a:pPr marL="342900" indent="-342900">
              <a:spcBef>
                <a:spcPts val="1200"/>
              </a:spcBef>
              <a:buFont typeface="Arial" panose="020B0604020202020204" pitchFamily="34" charset="0"/>
              <a:buChar char="•"/>
            </a:pPr>
            <a:r>
              <a:rPr lang="en-US" sz="2200" dirty="0">
                <a:solidFill>
                  <a:schemeClr val="bg2"/>
                </a:solidFill>
              </a:rPr>
              <a:t>Each IBM Cloud region hosts its own highly available registry.</a:t>
            </a:r>
          </a:p>
        </p:txBody>
      </p:sp>
    </p:spTree>
    <p:extLst>
      <p:ext uri="{BB962C8B-B14F-4D97-AF65-F5344CB8AC3E}">
        <p14:creationId xmlns:p14="http://schemas.microsoft.com/office/powerpoint/2010/main" val="218902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B47FFFB-C306-A548-8E2A-F32FE719F0A0}"/>
              </a:ext>
            </a:extLst>
          </p:cNvPr>
          <p:cNvSpPr>
            <a:spLocks noGrp="1"/>
          </p:cNvSpPr>
          <p:nvPr>
            <p:ph type="pic" sz="quarter" idx="15"/>
          </p:nvPr>
        </p:nvSpPr>
        <p:spPr/>
      </p:sp>
      <p:sp>
        <p:nvSpPr>
          <p:cNvPr id="3" name="Title 2">
            <a:extLst>
              <a:ext uri="{FF2B5EF4-FFF2-40B4-BE49-F238E27FC236}">
                <a16:creationId xmlns:a16="http://schemas.microsoft.com/office/drawing/2014/main" id="{0AFC6BCF-BC05-F94A-B188-111FED9EF929}"/>
              </a:ext>
            </a:extLst>
          </p:cNvPr>
          <p:cNvSpPr>
            <a:spLocks noGrp="1"/>
          </p:cNvSpPr>
          <p:nvPr>
            <p:ph type="title"/>
          </p:nvPr>
        </p:nvSpPr>
        <p:spPr/>
        <p:txBody>
          <a:bodyPr/>
          <a:lstStyle/>
          <a:p>
            <a:r>
              <a:rPr lang="en-US" dirty="0"/>
              <a:t>Accessing the Registry</a:t>
            </a:r>
          </a:p>
        </p:txBody>
      </p:sp>
      <p:sp>
        <p:nvSpPr>
          <p:cNvPr id="4" name="Slide Number Placeholder 3">
            <a:extLst>
              <a:ext uri="{FF2B5EF4-FFF2-40B4-BE49-F238E27FC236}">
                <a16:creationId xmlns:a16="http://schemas.microsoft.com/office/drawing/2014/main" id="{F1D0328C-6B7F-F64F-B386-C416898502A5}"/>
              </a:ext>
            </a:extLst>
          </p:cNvPr>
          <p:cNvSpPr>
            <a:spLocks noGrp="1"/>
          </p:cNvSpPr>
          <p:nvPr>
            <p:ph type="sldNum" sz="quarter" idx="10"/>
          </p:nvPr>
        </p:nvSpPr>
        <p:spPr/>
        <p:txBody>
          <a:bodyPr/>
          <a:lstStyle/>
          <a:p>
            <a:fld id="{3FD999D4-B456-9943-89B7-30D56181CE18}" type="slidenum">
              <a:rPr lang="en-US" smtClean="0"/>
              <a:t>3</a:t>
            </a:fld>
            <a:endParaRPr lang="en-US" dirty="0"/>
          </a:p>
        </p:txBody>
      </p:sp>
      <p:sp>
        <p:nvSpPr>
          <p:cNvPr id="5" name="Footer Placeholder 4">
            <a:extLst>
              <a:ext uri="{FF2B5EF4-FFF2-40B4-BE49-F238E27FC236}">
                <a16:creationId xmlns:a16="http://schemas.microsoft.com/office/drawing/2014/main" id="{95786140-EFED-E14F-9D9D-728B2F2DCBDF}"/>
              </a:ext>
            </a:extLst>
          </p:cNvPr>
          <p:cNvSpPr>
            <a:spLocks noGrp="1"/>
          </p:cNvSpPr>
          <p:nvPr>
            <p:ph type="ftr" sz="quarter" idx="11"/>
          </p:nvPr>
        </p:nvSpPr>
        <p:spPr/>
        <p:txBody>
          <a:bodyPr/>
          <a:lstStyle/>
          <a:p>
            <a:r>
              <a:rPr lang="en-US"/>
              <a:t>IBM Cloud / © 2019 IBM Corporation</a:t>
            </a:r>
            <a:endParaRPr lang="en-US" dirty="0"/>
          </a:p>
        </p:txBody>
      </p:sp>
      <p:sp>
        <p:nvSpPr>
          <p:cNvPr id="6" name="Text Placeholder 5">
            <a:extLst>
              <a:ext uri="{FF2B5EF4-FFF2-40B4-BE49-F238E27FC236}">
                <a16:creationId xmlns:a16="http://schemas.microsoft.com/office/drawing/2014/main" id="{53FC8BFA-DDCC-6E41-99CB-CBD5E797C67A}"/>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116CA01D-B10B-564F-9CE3-4AB1D24F02A2}"/>
              </a:ext>
            </a:extLst>
          </p:cNvPr>
          <p:cNvSpPr>
            <a:spLocks noGrp="1"/>
          </p:cNvSpPr>
          <p:nvPr>
            <p:ph type="body" sz="quarter" idx="14"/>
          </p:nvPr>
        </p:nvSpPr>
        <p:spPr/>
        <p:txBody>
          <a:bodyPr/>
          <a:lstStyle/>
          <a:p>
            <a:pPr marL="342900" indent="-342900">
              <a:buFont typeface="Arial" panose="020B0604020202020204" pitchFamily="34" charset="0"/>
              <a:buChar char="•"/>
            </a:pPr>
            <a:r>
              <a:rPr lang="en-US" sz="2200" b="1" dirty="0"/>
              <a:t>IBM Cloud Web UI</a:t>
            </a:r>
            <a:r>
              <a:rPr lang="en-US" sz="2200" dirty="0"/>
              <a:t>: In the IBM Cloud console, navigate to either Kubernetes or OpenShift and then Registry.</a:t>
            </a:r>
          </a:p>
          <a:p>
            <a:pPr marL="342900" indent="-342900">
              <a:buFont typeface="Arial" panose="020B0604020202020204" pitchFamily="34" charset="0"/>
              <a:buChar char="•"/>
            </a:pPr>
            <a:r>
              <a:rPr lang="en-US" sz="2200" b="1" dirty="0"/>
              <a:t>IBM Cloud CLI</a:t>
            </a:r>
            <a:r>
              <a:rPr lang="en-US" sz="2200" dirty="0"/>
              <a:t>: Use the container-registry CLI plug-in in the IBM Cloud CLI.</a:t>
            </a:r>
          </a:p>
          <a:p>
            <a:pPr marL="342900" indent="-342900">
              <a:buFont typeface="Arial" panose="020B0604020202020204" pitchFamily="34" charset="0"/>
              <a:buChar char="•"/>
            </a:pPr>
            <a:r>
              <a:rPr lang="en-US" sz="2200" b="1" dirty="0"/>
              <a:t>Docker/</a:t>
            </a:r>
            <a:r>
              <a:rPr lang="en-US" sz="2200" b="1" dirty="0" err="1"/>
              <a:t>podman</a:t>
            </a:r>
            <a:r>
              <a:rPr lang="en-US" sz="2200" b="1" dirty="0"/>
              <a:t> CLI</a:t>
            </a:r>
            <a:r>
              <a:rPr lang="en-US" sz="2200" dirty="0"/>
              <a:t>: Use the standard CLIs to login and interact with the container images.</a:t>
            </a:r>
          </a:p>
        </p:txBody>
      </p:sp>
    </p:spTree>
    <p:extLst>
      <p:ext uri="{BB962C8B-B14F-4D97-AF65-F5344CB8AC3E}">
        <p14:creationId xmlns:p14="http://schemas.microsoft.com/office/powerpoint/2010/main" val="409033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D3B8E4-C18A-704A-9482-DA520C7AACEF}"/>
              </a:ext>
            </a:extLst>
          </p:cNvPr>
          <p:cNvSpPr>
            <a:spLocks noGrp="1"/>
          </p:cNvSpPr>
          <p:nvPr>
            <p:ph type="title"/>
          </p:nvPr>
        </p:nvSpPr>
        <p:spPr/>
        <p:txBody>
          <a:bodyPr/>
          <a:lstStyle/>
          <a:p>
            <a:r>
              <a:rPr lang="en-US" dirty="0"/>
              <a:t>Registry Structure</a:t>
            </a:r>
          </a:p>
        </p:txBody>
      </p:sp>
      <p:sp>
        <p:nvSpPr>
          <p:cNvPr id="4" name="Slide Number Placeholder 3">
            <a:extLst>
              <a:ext uri="{FF2B5EF4-FFF2-40B4-BE49-F238E27FC236}">
                <a16:creationId xmlns:a16="http://schemas.microsoft.com/office/drawing/2014/main" id="{21D54AFE-C426-A346-B080-A214145C9D76}"/>
              </a:ext>
            </a:extLst>
          </p:cNvPr>
          <p:cNvSpPr>
            <a:spLocks noGrp="1"/>
          </p:cNvSpPr>
          <p:nvPr>
            <p:ph type="sldNum" sz="quarter" idx="10"/>
          </p:nvPr>
        </p:nvSpPr>
        <p:spPr/>
        <p:txBody>
          <a:bodyPr/>
          <a:lstStyle/>
          <a:p>
            <a:fld id="{3FD999D4-B456-9943-89B7-30D56181CE18}" type="slidenum">
              <a:rPr lang="en-US" smtClean="0"/>
              <a:t>4</a:t>
            </a:fld>
            <a:endParaRPr lang="en-US" dirty="0"/>
          </a:p>
        </p:txBody>
      </p:sp>
      <p:sp>
        <p:nvSpPr>
          <p:cNvPr id="5" name="Footer Placeholder 4">
            <a:extLst>
              <a:ext uri="{FF2B5EF4-FFF2-40B4-BE49-F238E27FC236}">
                <a16:creationId xmlns:a16="http://schemas.microsoft.com/office/drawing/2014/main" id="{B49CB290-9803-5940-9C5B-66FDDA0308FE}"/>
              </a:ext>
            </a:extLst>
          </p:cNvPr>
          <p:cNvSpPr>
            <a:spLocks noGrp="1"/>
          </p:cNvSpPr>
          <p:nvPr>
            <p:ph type="ftr" sz="quarter" idx="11"/>
          </p:nvPr>
        </p:nvSpPr>
        <p:spPr/>
        <p:txBody>
          <a:bodyPr/>
          <a:lstStyle/>
          <a:p>
            <a:r>
              <a:rPr lang="en-US"/>
              <a:t>IBM Cloud / © 2019 IBM Corporation</a:t>
            </a:r>
            <a:endParaRPr lang="en-US" dirty="0"/>
          </a:p>
        </p:txBody>
      </p:sp>
      <p:sp>
        <p:nvSpPr>
          <p:cNvPr id="6" name="Text Placeholder 5">
            <a:extLst>
              <a:ext uri="{FF2B5EF4-FFF2-40B4-BE49-F238E27FC236}">
                <a16:creationId xmlns:a16="http://schemas.microsoft.com/office/drawing/2014/main" id="{EA0DD79D-0F91-984F-8D87-971BDA0E9A5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57C01BC-FB47-D341-B8B5-B0A08D8A866E}"/>
              </a:ext>
            </a:extLst>
          </p:cNvPr>
          <p:cNvSpPr>
            <a:spLocks noGrp="1"/>
          </p:cNvSpPr>
          <p:nvPr>
            <p:ph type="body" sz="quarter" idx="14"/>
          </p:nvPr>
        </p:nvSpPr>
        <p:spPr/>
        <p:txBody>
          <a:bodyPr/>
          <a:lstStyle/>
          <a:p>
            <a:pPr marL="342900" indent="-342900">
              <a:buFont typeface="Arial" panose="020B0604020202020204" pitchFamily="34" charset="0"/>
              <a:buChar char="•"/>
            </a:pPr>
            <a:r>
              <a:rPr lang="en-US" sz="2400" dirty="0"/>
              <a:t>Domain</a:t>
            </a:r>
          </a:p>
          <a:p>
            <a:pPr marL="342900" indent="-342900">
              <a:buFont typeface="Arial" panose="020B0604020202020204" pitchFamily="34" charset="0"/>
              <a:buChar char="•"/>
            </a:pPr>
            <a:r>
              <a:rPr lang="en-US" sz="2400" dirty="0"/>
              <a:t>Namespace</a:t>
            </a:r>
          </a:p>
          <a:p>
            <a:pPr marL="342900" indent="-342900">
              <a:buFont typeface="Arial" panose="020B0604020202020204" pitchFamily="34" charset="0"/>
              <a:buChar char="•"/>
            </a:pPr>
            <a:r>
              <a:rPr lang="en-US" sz="2400" dirty="0"/>
              <a:t>Repository</a:t>
            </a:r>
          </a:p>
          <a:p>
            <a:pPr marL="342900" indent="-342900">
              <a:buFont typeface="Arial" panose="020B0604020202020204" pitchFamily="34" charset="0"/>
              <a:buChar char="•"/>
            </a:pPr>
            <a:r>
              <a:rPr lang="en-US" sz="2400" dirty="0"/>
              <a:t>Tag</a:t>
            </a:r>
          </a:p>
        </p:txBody>
      </p:sp>
      <p:pic>
        <p:nvPicPr>
          <p:cNvPr id="9" name="Picture 8" descr="Graphical user interface, text, application&#10;&#10;Description automatically generated">
            <a:extLst>
              <a:ext uri="{FF2B5EF4-FFF2-40B4-BE49-F238E27FC236}">
                <a16:creationId xmlns:a16="http://schemas.microsoft.com/office/drawing/2014/main" id="{F3A7FB59-E74C-D74A-B4B0-5A525C49485A}"/>
              </a:ext>
            </a:extLst>
          </p:cNvPr>
          <p:cNvPicPr>
            <a:picLocks noChangeAspect="1"/>
          </p:cNvPicPr>
          <p:nvPr/>
        </p:nvPicPr>
        <p:blipFill>
          <a:blip r:embed="rId3"/>
          <a:stretch>
            <a:fillRect/>
          </a:stretch>
        </p:blipFill>
        <p:spPr>
          <a:xfrm>
            <a:off x="3048000" y="1033906"/>
            <a:ext cx="8629890" cy="5639393"/>
          </a:xfrm>
          <a:prstGeom prst="rect">
            <a:avLst/>
          </a:prstGeom>
        </p:spPr>
      </p:pic>
    </p:spTree>
    <p:extLst>
      <p:ext uri="{BB962C8B-B14F-4D97-AF65-F5344CB8AC3E}">
        <p14:creationId xmlns:p14="http://schemas.microsoft.com/office/powerpoint/2010/main" val="961002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089FC-6AA3-534C-A354-D2174EE104B6}"/>
              </a:ext>
            </a:extLst>
          </p:cNvPr>
          <p:cNvSpPr>
            <a:spLocks noGrp="1"/>
          </p:cNvSpPr>
          <p:nvPr>
            <p:ph type="title"/>
          </p:nvPr>
        </p:nvSpPr>
        <p:spPr/>
        <p:txBody>
          <a:bodyPr/>
          <a:lstStyle/>
          <a:p>
            <a:r>
              <a:rPr lang="en-US" dirty="0"/>
              <a:t>IBM Container Registry Features</a:t>
            </a:r>
          </a:p>
        </p:txBody>
      </p:sp>
      <p:sp>
        <p:nvSpPr>
          <p:cNvPr id="4" name="Slide Number Placeholder 3">
            <a:extLst>
              <a:ext uri="{FF2B5EF4-FFF2-40B4-BE49-F238E27FC236}">
                <a16:creationId xmlns:a16="http://schemas.microsoft.com/office/drawing/2014/main" id="{D3B1BDCD-CABE-274E-BD0A-EA36739C7B2D}"/>
              </a:ext>
            </a:extLst>
          </p:cNvPr>
          <p:cNvSpPr>
            <a:spLocks noGrp="1"/>
          </p:cNvSpPr>
          <p:nvPr>
            <p:ph type="sldNum" sz="quarter" idx="10"/>
          </p:nvPr>
        </p:nvSpPr>
        <p:spPr/>
        <p:txBody>
          <a:bodyPr/>
          <a:lstStyle/>
          <a:p>
            <a:fld id="{3FD999D4-B456-9943-89B7-30D56181CE18}" type="slidenum">
              <a:rPr lang="en-US" smtClean="0"/>
              <a:t>5</a:t>
            </a:fld>
            <a:endParaRPr lang="en-US" dirty="0"/>
          </a:p>
        </p:txBody>
      </p:sp>
      <p:sp>
        <p:nvSpPr>
          <p:cNvPr id="5" name="Footer Placeholder 4">
            <a:extLst>
              <a:ext uri="{FF2B5EF4-FFF2-40B4-BE49-F238E27FC236}">
                <a16:creationId xmlns:a16="http://schemas.microsoft.com/office/drawing/2014/main" id="{3D0782EF-4CB6-8640-B79F-47E802ABD8B1}"/>
              </a:ext>
            </a:extLst>
          </p:cNvPr>
          <p:cNvSpPr>
            <a:spLocks noGrp="1"/>
          </p:cNvSpPr>
          <p:nvPr>
            <p:ph type="ftr" sz="quarter" idx="11"/>
          </p:nvPr>
        </p:nvSpPr>
        <p:spPr/>
        <p:txBody>
          <a:bodyPr/>
          <a:lstStyle/>
          <a:p>
            <a:r>
              <a:rPr lang="en-US"/>
              <a:t>IBM Cloud / © 2019 IBM Corporation</a:t>
            </a:r>
            <a:endParaRPr lang="en-US" dirty="0"/>
          </a:p>
        </p:txBody>
      </p:sp>
      <p:sp>
        <p:nvSpPr>
          <p:cNvPr id="6" name="Text Placeholder 5">
            <a:extLst>
              <a:ext uri="{FF2B5EF4-FFF2-40B4-BE49-F238E27FC236}">
                <a16:creationId xmlns:a16="http://schemas.microsoft.com/office/drawing/2014/main" id="{1F2BD80D-7362-3E48-AB9F-555DCB257888}"/>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B79A9755-9F9D-9E48-8A49-7BEF35E7F434}"/>
              </a:ext>
            </a:extLst>
          </p:cNvPr>
          <p:cNvSpPr>
            <a:spLocks noGrp="1"/>
          </p:cNvSpPr>
          <p:nvPr>
            <p:ph type="body" sz="quarter" idx="14"/>
          </p:nvPr>
        </p:nvSpPr>
        <p:spPr>
          <a:xfrm>
            <a:off x="304800" y="1594624"/>
            <a:ext cx="5486400" cy="4649543"/>
          </a:xfrm>
        </p:spPr>
        <p:txBody>
          <a:bodyPr/>
          <a:lstStyle/>
          <a:p>
            <a:pPr marL="342900" indent="-342900">
              <a:buFont typeface="Arial" panose="020B0604020202020204" pitchFamily="34" charset="0"/>
              <a:buChar char="•"/>
            </a:pPr>
            <a:r>
              <a:rPr lang="en-US" sz="2400" dirty="0"/>
              <a:t>Vulnerability Advisor</a:t>
            </a:r>
          </a:p>
          <a:p>
            <a:pPr marL="342900" indent="-342900">
              <a:buFont typeface="Arial" panose="020B0604020202020204" pitchFamily="34" charset="0"/>
              <a:buChar char="•"/>
            </a:pPr>
            <a:r>
              <a:rPr lang="en-US" sz="2400" dirty="0"/>
              <a:t>Trusted content technology</a:t>
            </a:r>
          </a:p>
          <a:p>
            <a:pPr marL="342900" indent="-342900">
              <a:buFont typeface="Arial" panose="020B0604020202020204" pitchFamily="34" charset="0"/>
              <a:buChar char="•"/>
            </a:pPr>
            <a:r>
              <a:rPr lang="en-US" sz="2400" dirty="0"/>
              <a:t>Container Image Security Enforcement</a:t>
            </a:r>
          </a:p>
          <a:p>
            <a:pPr marL="342900" indent="-342900">
              <a:buFont typeface="Arial" panose="020B0604020202020204" pitchFamily="34" charset="0"/>
              <a:buChar char="•"/>
            </a:pPr>
            <a:r>
              <a:rPr lang="en-US" sz="2400" dirty="0"/>
              <a:t>User authorization</a:t>
            </a:r>
          </a:p>
        </p:txBody>
      </p:sp>
      <p:pic>
        <p:nvPicPr>
          <p:cNvPr id="9" name="Picture 8" descr="Graphical user interface, application&#10;&#10;Description automatically generated">
            <a:extLst>
              <a:ext uri="{FF2B5EF4-FFF2-40B4-BE49-F238E27FC236}">
                <a16:creationId xmlns:a16="http://schemas.microsoft.com/office/drawing/2014/main" id="{95001CE7-A40D-AD4E-AF41-F46407EBDE86}"/>
              </a:ext>
            </a:extLst>
          </p:cNvPr>
          <p:cNvPicPr>
            <a:picLocks noChangeAspect="1"/>
          </p:cNvPicPr>
          <p:nvPr/>
        </p:nvPicPr>
        <p:blipFill>
          <a:blip r:embed="rId3"/>
          <a:stretch>
            <a:fillRect/>
          </a:stretch>
        </p:blipFill>
        <p:spPr>
          <a:xfrm>
            <a:off x="4985162" y="1226317"/>
            <a:ext cx="7012568" cy="4650947"/>
          </a:xfrm>
          <a:prstGeom prst="rect">
            <a:avLst/>
          </a:prstGeom>
        </p:spPr>
      </p:pic>
    </p:spTree>
    <p:extLst>
      <p:ext uri="{BB962C8B-B14F-4D97-AF65-F5344CB8AC3E}">
        <p14:creationId xmlns:p14="http://schemas.microsoft.com/office/powerpoint/2010/main" val="419795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985E0D-4F5B-F24D-97F5-C6BE4A5329C7}"/>
              </a:ext>
            </a:extLst>
          </p:cNvPr>
          <p:cNvSpPr>
            <a:spLocks noGrp="1"/>
          </p:cNvSpPr>
          <p:nvPr>
            <p:ph type="sldNum" sz="quarter" idx="11"/>
          </p:nvPr>
        </p:nvSpPr>
        <p:spPr/>
        <p:txBody>
          <a:bodyPr/>
          <a:lstStyle/>
          <a:p>
            <a:pPr defTabSz="1219170">
              <a:buClr>
                <a:srgbClr val="000000"/>
              </a:buClr>
            </a:pPr>
            <a:fld id="{59395FB3-9C97-154F-86B2-7E381B951268}" type="slidenum">
              <a:rPr lang="en-US" kern="0">
                <a:solidFill>
                  <a:srgbClr val="FFFFFF"/>
                </a:solidFill>
                <a:cs typeface="Arial"/>
                <a:sym typeface="Arial"/>
              </a:rPr>
              <a:pPr defTabSz="1219170">
                <a:buClr>
                  <a:srgbClr val="000000"/>
                </a:buClr>
              </a:pPr>
              <a:t>6</a:t>
            </a:fld>
            <a:endParaRPr lang="en-US" kern="0" dirty="0">
              <a:solidFill>
                <a:srgbClr val="FFFFFF"/>
              </a:solidFill>
              <a:cs typeface="Arial"/>
              <a:sym typeface="Arial"/>
            </a:endParaRPr>
          </a:p>
        </p:txBody>
      </p:sp>
    </p:spTree>
    <p:extLst>
      <p:ext uri="{BB962C8B-B14F-4D97-AF65-F5344CB8AC3E}">
        <p14:creationId xmlns:p14="http://schemas.microsoft.com/office/powerpoint/2010/main" val="3155885803"/>
      </p:ext>
    </p:extLst>
  </p:cSld>
  <p:clrMapOvr>
    <a:masterClrMapping/>
  </p:clrMapOvr>
</p:sld>
</file>

<file path=ppt/theme/theme1.xml><?xml version="1.0" encoding="utf-8"?>
<a:theme xmlns:a="http://schemas.openxmlformats.org/drawingml/2006/main" name="11_Office Theme">
  <a:themeElements>
    <a:clrScheme name="16">
      <a:dk1>
        <a:srgbClr val="000000"/>
      </a:dk1>
      <a:lt1>
        <a:srgbClr val="FFFFFF"/>
      </a:lt1>
      <a:dk2>
        <a:srgbClr val="000000"/>
      </a:dk2>
      <a:lt2>
        <a:srgbClr val="F3F3F3"/>
      </a:lt2>
      <a:accent1>
        <a:srgbClr val="0082F3"/>
      </a:accent1>
      <a:accent2>
        <a:srgbClr val="5596E6"/>
      </a:accent2>
      <a:accent3>
        <a:srgbClr val="59AAFA"/>
      </a:accent3>
      <a:accent4>
        <a:srgbClr val="7CC7FF"/>
      </a:accent4>
      <a:accent5>
        <a:srgbClr val="C0E6FF"/>
      </a:accent5>
      <a:accent6>
        <a:srgbClr val="0082F3"/>
      </a:accent6>
      <a:hlink>
        <a:srgbClr val="8745E9"/>
      </a:hlink>
      <a:folHlink>
        <a:srgbClr val="959595"/>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b_Picciano.5.30_SJZM-AG-EDITSZM" id="{D1795132-DABE-AE4B-9430-90F7C640B423}" vid="{A512D51C-AD15-6A48-91B6-A88677C06580}"/>
    </a:ext>
  </a:extLst>
</a:theme>
</file>

<file path=ppt/theme/theme10.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11.xml><?xml version="1.0" encoding="utf-8"?>
<a:theme xmlns:a="http://schemas.openxmlformats.org/drawingml/2006/main" name="2_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2.xml><?xml version="1.0" encoding="utf-8"?>
<a:theme xmlns:a="http://schemas.openxmlformats.org/drawingml/2006/main" name="7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BF3D021A-156B-EB49-AD70-D62C4B346C60}"/>
    </a:ext>
  </a:extLst>
</a:theme>
</file>

<file path=ppt/theme/theme13.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4.xml><?xml version="1.0" encoding="utf-8"?>
<a:theme xmlns:a="http://schemas.openxmlformats.org/drawingml/2006/main" name="8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15.xml><?xml version="1.0" encoding="utf-8"?>
<a:theme xmlns:a="http://schemas.openxmlformats.org/drawingml/2006/main" name="4_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6.xml><?xml version="1.0" encoding="utf-8"?>
<a:theme xmlns:a="http://schemas.openxmlformats.org/drawingml/2006/main" name="9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BF3D021A-156B-EB49-AD70-D62C4B346C60}"/>
    </a:ext>
  </a:extLst>
</a:theme>
</file>

<file path=ppt/theme/theme17.xml><?xml version="1.0" encoding="utf-8"?>
<a:theme xmlns:a="http://schemas.openxmlformats.org/drawingml/2006/main" name="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8.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9.xml><?xml version="1.0" encoding="utf-8"?>
<a:theme xmlns:a="http://schemas.openxmlformats.org/drawingml/2006/main" name="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Data and AI Corporate Templates version GY" id="{D133A69A-36A4-4249-B607-D612ED5F1B81}" vid="{53F98FA0-7900-2A4C-BF31-57962F7FA93D}"/>
    </a:ext>
  </a:extLst>
</a:theme>
</file>

<file path=ppt/theme/theme2.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BF3D021A-156B-EB49-AD70-D62C4B346C60}"/>
    </a:ext>
  </a:extLst>
</a:theme>
</file>

<file path=ppt/theme/theme20.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21.xml><?xml version="1.0" encoding="utf-8"?>
<a:theme xmlns:a="http://schemas.openxmlformats.org/drawingml/2006/main" name="22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CE3A878D-5D00-0644-841F-FE941E54E714}" vid="{9BCCD8BA-D19F-FB47-9704-7C24F260AD0C}"/>
    </a:ext>
  </a:extLst>
</a:theme>
</file>

<file path=ppt/theme/theme2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BF3D021A-156B-EB49-AD70-D62C4B346C60}"/>
    </a:ext>
  </a:extLst>
</a:theme>
</file>

<file path=ppt/theme/theme23.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BF3D021A-156B-EB49-AD70-D62C4B346C60}"/>
    </a:ext>
  </a:extLst>
</a:theme>
</file>

<file path=ppt/theme/theme24.xml><?xml version="1.0" encoding="utf-8"?>
<a:theme xmlns:a="http://schemas.openxmlformats.org/drawingml/2006/main" name="1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C70800EF-75D1-A541-A034-3E6BB83D0CD2}"/>
    </a:ext>
  </a:extLst>
</a:theme>
</file>

<file path=ppt/theme/theme25.xml><?xml version="1.0" encoding="utf-8"?>
<a:theme xmlns:a="http://schemas.openxmlformats.org/drawingml/2006/main" name="2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_Embed" id="{210202FC-8427-774B-B297-1B291F8E3988}" vid="{D1218EE6-F738-EB41-B7F5-BB5B474312F8}"/>
    </a:ext>
  </a:extLst>
</a:theme>
</file>

<file path=ppt/theme/theme26.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27.xml><?xml version="1.0" encoding="utf-8"?>
<a:theme xmlns:a="http://schemas.openxmlformats.org/drawingml/2006/main" name="3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457AFC92-4220-B845-BEF6-62B0C1957A10}" vid="{94FD2FAA-EB79-F642-9633-D29210EDD5F2}"/>
    </a:ext>
  </a:extLst>
</a:theme>
</file>

<file path=ppt/theme/theme28.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3.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Embedded_16x9" id="{684DD837-FF4E-49FE-A03B-18B5FE309BCC}" vid="{12EAFF94-3576-4EF6-805B-F02F020D70AC}"/>
    </a:ext>
  </a:extLst>
</a:theme>
</file>

<file path=ppt/theme/theme30.xml><?xml version="1.0" encoding="utf-8"?>
<a:theme xmlns:a="http://schemas.openxmlformats.org/drawingml/2006/main" name="12_Office Theme">
  <a:themeElements>
    <a:clrScheme name="16">
      <a:dk1>
        <a:srgbClr val="000000"/>
      </a:dk1>
      <a:lt1>
        <a:srgbClr val="FFFFFF"/>
      </a:lt1>
      <a:dk2>
        <a:srgbClr val="000000"/>
      </a:dk2>
      <a:lt2>
        <a:srgbClr val="F3F3F3"/>
      </a:lt2>
      <a:accent1>
        <a:srgbClr val="0082F3"/>
      </a:accent1>
      <a:accent2>
        <a:srgbClr val="5596E6"/>
      </a:accent2>
      <a:accent3>
        <a:srgbClr val="59AAFA"/>
      </a:accent3>
      <a:accent4>
        <a:srgbClr val="7CC7FF"/>
      </a:accent4>
      <a:accent5>
        <a:srgbClr val="C0E6FF"/>
      </a:accent5>
      <a:accent6>
        <a:srgbClr val="0082F3"/>
      </a:accent6>
      <a:hlink>
        <a:srgbClr val="8745E9"/>
      </a:hlink>
      <a:folHlink>
        <a:srgbClr val="959595"/>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b_Picciano.5.30_SJZM-AG-EDITSZM" id="{D1795132-DABE-AE4B-9430-90F7C640B423}" vid="{A512D51C-AD15-6A48-91B6-A88677C06580}"/>
    </a:ext>
  </a:extLst>
</a:theme>
</file>

<file path=ppt/theme/theme31.xml><?xml version="1.0" encoding="utf-8"?>
<a:theme xmlns:a="http://schemas.openxmlformats.org/drawingml/2006/main" name="1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3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Cloud fonts">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46B99630-B5ED-D447-9760-E7DB48EE932E}"/>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408FA36C-9FD0-7342-9551-170B07BF745E}"/>
    </a:ext>
  </a:extLst>
</a:theme>
</file>

<file path=ppt/theme/theme5.xml><?xml version="1.0" encoding="utf-8"?>
<a:theme xmlns:a="http://schemas.openxmlformats.org/drawingml/2006/main" name="10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6.xml><?xml version="1.0" encoding="utf-8"?>
<a:theme xmlns:a="http://schemas.openxmlformats.org/drawingml/2006/main" name="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7.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8.xml><?xml version="1.0" encoding="utf-8"?>
<a:theme xmlns:a="http://schemas.openxmlformats.org/drawingml/2006/main" name="1_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9.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docProps/app.xml><?xml version="1.0" encoding="utf-8"?>
<Properties xmlns="http://schemas.openxmlformats.org/officeDocument/2006/extended-properties" xmlns:vt="http://schemas.openxmlformats.org/officeDocument/2006/docPropsVTypes">
  <TotalTime>10310</TotalTime>
  <Words>619</Words>
  <Application>Microsoft Macintosh PowerPoint</Application>
  <PresentationFormat>Widescreen</PresentationFormat>
  <Paragraphs>40</Paragraphs>
  <Slides>6</Slides>
  <Notes>3</Notes>
  <HiddenSlides>0</HiddenSlides>
  <MMClips>0</MMClips>
  <ScaleCrop>false</ScaleCrop>
  <HeadingPairs>
    <vt:vector size="6" baseType="variant">
      <vt:variant>
        <vt:lpstr>Fonts Used</vt:lpstr>
      </vt:variant>
      <vt:variant>
        <vt:i4>12</vt:i4>
      </vt:variant>
      <vt:variant>
        <vt:lpstr>Theme</vt:lpstr>
      </vt:variant>
      <vt:variant>
        <vt:i4>32</vt:i4>
      </vt:variant>
      <vt:variant>
        <vt:lpstr>Slide Titles</vt:lpstr>
      </vt:variant>
      <vt:variant>
        <vt:i4>6</vt:i4>
      </vt:variant>
    </vt:vector>
  </HeadingPairs>
  <TitlesOfParts>
    <vt:vector size="50" baseType="lpstr">
      <vt:lpstr>.AppleSystemUIFont</vt:lpstr>
      <vt:lpstr>Arial</vt:lpstr>
      <vt:lpstr>Arial Regular</vt:lpstr>
      <vt:lpstr>Calibri</vt:lpstr>
      <vt:lpstr>HelvNeue Light for IBM</vt:lpstr>
      <vt:lpstr>IBM Eliot Sans Regular</vt:lpstr>
      <vt:lpstr>IBM Plex Sans</vt:lpstr>
      <vt:lpstr>IBM Plex Sans ExtraLight</vt:lpstr>
      <vt:lpstr>IBM Plex Sans Light</vt:lpstr>
      <vt:lpstr>IBM Plex Sans Medium</vt:lpstr>
      <vt:lpstr>IBM Plex Sans Regular</vt:lpstr>
      <vt:lpstr>Wingdings</vt:lpstr>
      <vt:lpstr>11_Office Theme</vt:lpstr>
      <vt:lpstr>IBM 2019 Master template (black background)</vt:lpstr>
      <vt:lpstr>2_IBM BxD 2018 black background</vt:lpstr>
      <vt:lpstr>IBM 2019 Master template (blue background)</vt:lpstr>
      <vt:lpstr>10_IBM 2019 Master template (black background)</vt:lpstr>
      <vt:lpstr>blk_background_2020</vt:lpstr>
      <vt:lpstr>1_gry_background_2017</vt:lpstr>
      <vt:lpstr>1_blk_background_2020</vt:lpstr>
      <vt:lpstr>blk_background_2017</vt:lpstr>
      <vt:lpstr>6_IBM 2019 Master template (black background)</vt:lpstr>
      <vt:lpstr>2_blk_background_2020</vt:lpstr>
      <vt:lpstr>7_IBM 2019 Master template (black background)</vt:lpstr>
      <vt:lpstr>3_blk_background_2017</vt:lpstr>
      <vt:lpstr>8_IBM 2019 Master template (black background)</vt:lpstr>
      <vt:lpstr>4_blk_background_2020</vt:lpstr>
      <vt:lpstr>9_IBM 2019 Master template (black background)</vt:lpstr>
      <vt:lpstr>4_blk_background_2017</vt:lpstr>
      <vt:lpstr>1_blk_background_2017</vt:lpstr>
      <vt:lpstr>wht_background_2017</vt:lpstr>
      <vt:lpstr>6_blk_background_2017</vt:lpstr>
      <vt:lpstr>22_gry_background_2017</vt:lpstr>
      <vt:lpstr>1_IBM 2019 Master template (black background)</vt:lpstr>
      <vt:lpstr>2_IBM 2019 Master template (black background)</vt:lpstr>
      <vt:lpstr>1_IBM 2019 Master template (light gray background)</vt:lpstr>
      <vt:lpstr>2_IBM 2019 Master template (light gray background)</vt:lpstr>
      <vt:lpstr>7_blk_background_2017</vt:lpstr>
      <vt:lpstr>3_IBM 2019 Master template (black background)</vt:lpstr>
      <vt:lpstr>3_Dark Background</vt:lpstr>
      <vt:lpstr>1_wht_background_2017</vt:lpstr>
      <vt:lpstr>12_Office Theme</vt:lpstr>
      <vt:lpstr>11_IBM 2019 Master template (black background)</vt:lpstr>
      <vt:lpstr>IBM 2019 Master template (light gray background)</vt:lpstr>
      <vt:lpstr>Cloud Native Workshop  Container Registry</vt:lpstr>
      <vt:lpstr>IBM Container Registry</vt:lpstr>
      <vt:lpstr>Accessing the Registry</vt:lpstr>
      <vt:lpstr>Registry Structure</vt:lpstr>
      <vt:lpstr>IBM Container Registry Features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for Regulated Workloads  Designed for your data.  Secure to the core. AI ready.  IBM Cloud is the cloud for business. — </dc:title>
  <dc:creator>Jeff Achtermann</dc:creator>
  <cp:lastModifiedBy>Sean Sundberg</cp:lastModifiedBy>
  <cp:revision>136</cp:revision>
  <dcterms:created xsi:type="dcterms:W3CDTF">2020-09-30T22:08:54Z</dcterms:created>
  <dcterms:modified xsi:type="dcterms:W3CDTF">2021-10-26T11:14:54Z</dcterms:modified>
</cp:coreProperties>
</file>